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6" r:id="rId3"/>
    <p:sldId id="329" r:id="rId4"/>
    <p:sldId id="331" r:id="rId5"/>
    <p:sldId id="466" r:id="rId6"/>
    <p:sldId id="467" r:id="rId7"/>
    <p:sldId id="525" r:id="rId8"/>
    <p:sldId id="469" r:id="rId9"/>
    <p:sldId id="470" r:id="rId10"/>
    <p:sldId id="471" r:id="rId11"/>
    <p:sldId id="472" r:id="rId12"/>
    <p:sldId id="473" r:id="rId13"/>
    <p:sldId id="475" r:id="rId14"/>
    <p:sldId id="477" r:id="rId15"/>
    <p:sldId id="526" r:id="rId16"/>
    <p:sldId id="324" r:id="rId17"/>
    <p:sldId id="527" r:id="rId18"/>
    <p:sldId id="506" r:id="rId19"/>
    <p:sldId id="507" r:id="rId20"/>
    <p:sldId id="508" r:id="rId21"/>
    <p:sldId id="515" r:id="rId22"/>
    <p:sldId id="516" r:id="rId23"/>
    <p:sldId id="518" r:id="rId24"/>
    <p:sldId id="519" r:id="rId25"/>
    <p:sldId id="511" r:id="rId26"/>
    <p:sldId id="512" r:id="rId27"/>
    <p:sldId id="52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8"/>
    <a:srgbClr val="426C47"/>
    <a:srgbClr val="FFFFFF"/>
    <a:srgbClr val="00B05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390" autoAdjust="0"/>
  </p:normalViewPr>
  <p:slideViewPr>
    <p:cSldViewPr>
      <p:cViewPr>
        <p:scale>
          <a:sx n="83" d="100"/>
          <a:sy n="83" d="100"/>
        </p:scale>
        <p:origin x="-77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835AF-0B94-4189-A7DA-2D14AD86D857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90BE316-4939-43D7-BB59-6E9A30E9DE22}">
      <dgm:prSet/>
      <dgm:spPr/>
      <dgm:t>
        <a:bodyPr/>
        <a:lstStyle/>
        <a:p>
          <a:pPr rtl="0"/>
          <a:r>
            <a:rPr lang="zh-TW" altLang="en-US" dirty="0"/>
            <a:t>新</a:t>
          </a:r>
          <a:r>
            <a:rPr lang="zh-TW" dirty="0"/>
            <a:t>高中以下學校家庭教育參考大綱</a:t>
          </a:r>
        </a:p>
      </dgm:t>
    </dgm:pt>
    <dgm:pt modelId="{5ABE934F-4F62-40F9-B239-4DBC6D5368A4}" type="parTrans" cxnId="{E4477908-FD12-4DAF-A56F-BD929B166815}">
      <dgm:prSet/>
      <dgm:spPr/>
      <dgm:t>
        <a:bodyPr/>
        <a:lstStyle/>
        <a:p>
          <a:endParaRPr lang="zh-TW" altLang="en-US"/>
        </a:p>
      </dgm:t>
    </dgm:pt>
    <dgm:pt modelId="{0B865A65-B9A9-48EB-B1B9-4F03BCF37576}" type="sibTrans" cxnId="{E4477908-FD12-4DAF-A56F-BD929B166815}">
      <dgm:prSet/>
      <dgm:spPr/>
      <dgm:t>
        <a:bodyPr/>
        <a:lstStyle/>
        <a:p>
          <a:endParaRPr lang="zh-TW" altLang="en-US"/>
        </a:p>
      </dgm:t>
    </dgm:pt>
    <dgm:pt modelId="{2A9C5D53-BB95-43F2-ACC9-9F106548BAD8}">
      <dgm:prSet/>
      <dgm:spPr/>
      <dgm:t>
        <a:bodyPr/>
        <a:lstStyle/>
        <a:p>
          <a:pPr rtl="0"/>
          <a:r>
            <a:rPr lang="zh-TW" altLang="en-US" dirty="0"/>
            <a:t>學校家庭教育規劃與執行策略</a:t>
          </a:r>
          <a:endParaRPr lang="zh-TW" dirty="0"/>
        </a:p>
      </dgm:t>
    </dgm:pt>
    <dgm:pt modelId="{FB33FEA5-AC15-41BB-9917-ED3D2E15A938}" type="parTrans" cxnId="{3A407B19-9024-4FD4-A09B-63C3131E187E}">
      <dgm:prSet/>
      <dgm:spPr/>
      <dgm:t>
        <a:bodyPr/>
        <a:lstStyle/>
        <a:p>
          <a:endParaRPr lang="zh-TW" altLang="en-US"/>
        </a:p>
      </dgm:t>
    </dgm:pt>
    <dgm:pt modelId="{4772AB69-B49F-40FC-AF36-D817EC957CBA}" type="sibTrans" cxnId="{3A407B19-9024-4FD4-A09B-63C3131E187E}">
      <dgm:prSet/>
      <dgm:spPr/>
      <dgm:t>
        <a:bodyPr/>
        <a:lstStyle/>
        <a:p>
          <a:endParaRPr lang="zh-TW" altLang="en-US"/>
        </a:p>
      </dgm:t>
    </dgm:pt>
    <dgm:pt modelId="{F2FAFD44-6CE2-4209-8B8A-035C446EBCB4}">
      <dgm:prSet/>
      <dgm:spPr/>
      <dgm:t>
        <a:bodyPr/>
        <a:lstStyle/>
        <a:p>
          <a:pPr rtl="0"/>
          <a:r>
            <a:rPr lang="zh-TW" altLang="en-US" dirty="0"/>
            <a:t>學校家庭教育支持系統的建構</a:t>
          </a:r>
          <a:endParaRPr lang="zh-TW" dirty="0"/>
        </a:p>
      </dgm:t>
    </dgm:pt>
    <dgm:pt modelId="{1AFB21A3-F946-4527-8F4E-CC9F5A67A2F2}" type="parTrans" cxnId="{6B70F79E-9241-46FF-97B3-C2E26EA35730}">
      <dgm:prSet/>
      <dgm:spPr/>
      <dgm:t>
        <a:bodyPr/>
        <a:lstStyle/>
        <a:p>
          <a:endParaRPr lang="zh-TW" altLang="en-US"/>
        </a:p>
      </dgm:t>
    </dgm:pt>
    <dgm:pt modelId="{FDFB311E-AEE4-4030-8F63-9303E102B86C}" type="sibTrans" cxnId="{6B70F79E-9241-46FF-97B3-C2E26EA35730}">
      <dgm:prSet/>
      <dgm:spPr/>
      <dgm:t>
        <a:bodyPr/>
        <a:lstStyle/>
        <a:p>
          <a:endParaRPr lang="zh-TW" altLang="en-US"/>
        </a:p>
      </dgm:t>
    </dgm:pt>
    <dgm:pt modelId="{16D5DFBB-E849-4D60-8F32-79312997D0AC}">
      <dgm:prSet/>
      <dgm:spPr/>
      <dgm:t>
        <a:bodyPr/>
        <a:lstStyle/>
        <a:p>
          <a:pPr rtl="0"/>
          <a:r>
            <a:rPr lang="zh-TW" altLang="en-US" dirty="0"/>
            <a:t>執行策略的彈性與多元性</a:t>
          </a:r>
          <a:endParaRPr lang="zh-TW" dirty="0"/>
        </a:p>
      </dgm:t>
    </dgm:pt>
    <dgm:pt modelId="{99110C22-79B9-43D8-82EA-B38182BA32FF}" type="parTrans" cxnId="{83E476B0-BCD3-43EA-91C4-24A8E2141DEB}">
      <dgm:prSet/>
      <dgm:spPr/>
      <dgm:t>
        <a:bodyPr/>
        <a:lstStyle/>
        <a:p>
          <a:endParaRPr lang="zh-TW" altLang="en-US"/>
        </a:p>
      </dgm:t>
    </dgm:pt>
    <dgm:pt modelId="{C8F1EC4E-C2AB-47D1-9AF8-FFFCAA89311E}" type="sibTrans" cxnId="{83E476B0-BCD3-43EA-91C4-24A8E2141DEB}">
      <dgm:prSet/>
      <dgm:spPr/>
      <dgm:t>
        <a:bodyPr/>
        <a:lstStyle/>
        <a:p>
          <a:endParaRPr lang="zh-TW" altLang="en-US"/>
        </a:p>
      </dgm:t>
    </dgm:pt>
    <dgm:pt modelId="{EC0EC6E3-ED98-4A14-983A-EC8C25A63206}">
      <dgm:prSet/>
      <dgm:spPr/>
      <dgm:t>
        <a:bodyPr/>
        <a:lstStyle/>
        <a:p>
          <a:pPr rtl="0"/>
          <a:r>
            <a:rPr lang="zh-TW" dirty="0"/>
            <a:t>主要修訂</a:t>
          </a:r>
          <a:r>
            <a:rPr lang="zh-TW" altLang="en-US" dirty="0"/>
            <a:t>內容</a:t>
          </a:r>
          <a:endParaRPr lang="zh-TW" dirty="0"/>
        </a:p>
      </dgm:t>
    </dgm:pt>
    <dgm:pt modelId="{4E097AB3-B946-4906-9756-20890FF1AA63}" type="parTrans" cxnId="{C6801CD5-8C5A-4168-AA14-9C556ED294DA}">
      <dgm:prSet/>
      <dgm:spPr/>
      <dgm:t>
        <a:bodyPr/>
        <a:lstStyle/>
        <a:p>
          <a:endParaRPr lang="zh-TW" altLang="en-US"/>
        </a:p>
      </dgm:t>
    </dgm:pt>
    <dgm:pt modelId="{98AE6EA5-1AE6-4D11-B88E-AA47A0257416}" type="sibTrans" cxnId="{C6801CD5-8C5A-4168-AA14-9C556ED294DA}">
      <dgm:prSet/>
      <dgm:spPr/>
      <dgm:t>
        <a:bodyPr/>
        <a:lstStyle/>
        <a:p>
          <a:endParaRPr lang="zh-TW" altLang="en-US"/>
        </a:p>
      </dgm:t>
    </dgm:pt>
    <dgm:pt modelId="{D9F17174-9536-43F5-BC10-8CDFA7A95560}">
      <dgm:prSet/>
      <dgm:spPr/>
      <dgm:t>
        <a:bodyPr/>
        <a:lstStyle/>
        <a:p>
          <a:pPr rtl="0"/>
          <a:r>
            <a:rPr lang="zh-TW"/>
            <a:t>高中以下學校家庭教育參考大綱內涵</a:t>
          </a:r>
          <a:endParaRPr lang="zh-TW" dirty="0"/>
        </a:p>
      </dgm:t>
    </dgm:pt>
    <dgm:pt modelId="{6D483BB5-D701-446F-8FD4-C305D30C8F91}" type="parTrans" cxnId="{E608F41E-8B37-433F-96EE-85FEB38B0E62}">
      <dgm:prSet/>
      <dgm:spPr/>
      <dgm:t>
        <a:bodyPr/>
        <a:lstStyle/>
        <a:p>
          <a:endParaRPr lang="zh-TW" altLang="en-US"/>
        </a:p>
      </dgm:t>
    </dgm:pt>
    <dgm:pt modelId="{14E8C550-13AB-4AA1-9E1E-89B11E90189C}" type="sibTrans" cxnId="{E608F41E-8B37-433F-96EE-85FEB38B0E62}">
      <dgm:prSet/>
      <dgm:spPr/>
      <dgm:t>
        <a:bodyPr/>
        <a:lstStyle/>
        <a:p>
          <a:endParaRPr lang="zh-TW" altLang="en-US"/>
        </a:p>
      </dgm:t>
    </dgm:pt>
    <dgm:pt modelId="{8860C821-FD1C-4684-BB01-FFDFAD20C489}" type="pres">
      <dgm:prSet presAssocID="{8BB835AF-0B94-4189-A7DA-2D14AD86D8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B5AECEA-8757-4A83-A468-D0B89B6A8E42}" type="pres">
      <dgm:prSet presAssocID="{590BE316-4939-43D7-BB59-6E9A30E9DE22}" presName="parentLin" presStyleCnt="0"/>
      <dgm:spPr/>
    </dgm:pt>
    <dgm:pt modelId="{F12392A1-9BA3-4448-89C1-B94C859C3D5D}" type="pres">
      <dgm:prSet presAssocID="{590BE316-4939-43D7-BB59-6E9A30E9DE22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9EC0D0A0-10BF-4439-BEED-210160E78C53}" type="pres">
      <dgm:prSet presAssocID="{590BE316-4939-43D7-BB59-6E9A30E9DE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86D041-FE41-42ED-AB82-99536A89F281}" type="pres">
      <dgm:prSet presAssocID="{590BE316-4939-43D7-BB59-6E9A30E9DE22}" presName="negativeSpace" presStyleCnt="0"/>
      <dgm:spPr/>
    </dgm:pt>
    <dgm:pt modelId="{15B880C7-6EDF-499C-8A78-31776E76C273}" type="pres">
      <dgm:prSet presAssocID="{590BE316-4939-43D7-BB59-6E9A30E9DE2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A01B6B-90A3-4436-9E6E-BE572BC00A55}" type="pres">
      <dgm:prSet presAssocID="{0B865A65-B9A9-48EB-B1B9-4F03BCF37576}" presName="spaceBetweenRectangles" presStyleCnt="0"/>
      <dgm:spPr/>
    </dgm:pt>
    <dgm:pt modelId="{8AC8D732-CF62-4CD3-BB1E-C616F73BA096}" type="pres">
      <dgm:prSet presAssocID="{2A9C5D53-BB95-43F2-ACC9-9F106548BAD8}" presName="parentLin" presStyleCnt="0"/>
      <dgm:spPr/>
    </dgm:pt>
    <dgm:pt modelId="{9F899134-C917-45AB-9A7D-0D28D34E3ABF}" type="pres">
      <dgm:prSet presAssocID="{2A9C5D53-BB95-43F2-ACC9-9F106548BAD8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49559DF2-1AFE-47B0-8D53-6C3026E80D74}" type="pres">
      <dgm:prSet presAssocID="{2A9C5D53-BB95-43F2-ACC9-9F106548BA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EFA4BE-2776-4738-A631-6216A72F316F}" type="pres">
      <dgm:prSet presAssocID="{2A9C5D53-BB95-43F2-ACC9-9F106548BAD8}" presName="negativeSpace" presStyleCnt="0"/>
      <dgm:spPr/>
    </dgm:pt>
    <dgm:pt modelId="{BC94A27B-1208-4CDE-979B-D75522E86B8D}" type="pres">
      <dgm:prSet presAssocID="{2A9C5D53-BB95-43F2-ACC9-9F106548BAD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407B19-9024-4FD4-A09B-63C3131E187E}" srcId="{8BB835AF-0B94-4189-A7DA-2D14AD86D857}" destId="{2A9C5D53-BB95-43F2-ACC9-9F106548BAD8}" srcOrd="1" destOrd="0" parTransId="{FB33FEA5-AC15-41BB-9917-ED3D2E15A938}" sibTransId="{4772AB69-B49F-40FC-AF36-D817EC957CBA}"/>
    <dgm:cxn modelId="{5B43526E-2F29-4F02-8FE3-7819069A8866}" type="presOf" srcId="{2A9C5D53-BB95-43F2-ACC9-9F106548BAD8}" destId="{9F899134-C917-45AB-9A7D-0D28D34E3ABF}" srcOrd="0" destOrd="0" presId="urn:microsoft.com/office/officeart/2005/8/layout/list1"/>
    <dgm:cxn modelId="{6593C338-5BAF-4399-A4C7-4547144367AF}" type="presOf" srcId="{16D5DFBB-E849-4D60-8F32-79312997D0AC}" destId="{BC94A27B-1208-4CDE-979B-D75522E86B8D}" srcOrd="0" destOrd="1" presId="urn:microsoft.com/office/officeart/2005/8/layout/list1"/>
    <dgm:cxn modelId="{31028B97-018D-454A-91DC-2C8ED932713C}" type="presOf" srcId="{D9F17174-9536-43F5-BC10-8CDFA7A95560}" destId="{15B880C7-6EDF-499C-8A78-31776E76C273}" srcOrd="0" destOrd="1" presId="urn:microsoft.com/office/officeart/2005/8/layout/list1"/>
    <dgm:cxn modelId="{66E65900-A49F-4142-B122-8E4D74B434B8}" type="presOf" srcId="{2A9C5D53-BB95-43F2-ACC9-9F106548BAD8}" destId="{49559DF2-1AFE-47B0-8D53-6C3026E80D74}" srcOrd="1" destOrd="0" presId="urn:microsoft.com/office/officeart/2005/8/layout/list1"/>
    <dgm:cxn modelId="{E608F41E-8B37-433F-96EE-85FEB38B0E62}" srcId="{590BE316-4939-43D7-BB59-6E9A30E9DE22}" destId="{D9F17174-9536-43F5-BC10-8CDFA7A95560}" srcOrd="1" destOrd="0" parTransId="{6D483BB5-D701-446F-8FD4-C305D30C8F91}" sibTransId="{14E8C550-13AB-4AA1-9E1E-89B11E90189C}"/>
    <dgm:cxn modelId="{83E476B0-BCD3-43EA-91C4-24A8E2141DEB}" srcId="{2A9C5D53-BB95-43F2-ACC9-9F106548BAD8}" destId="{16D5DFBB-E849-4D60-8F32-79312997D0AC}" srcOrd="1" destOrd="0" parTransId="{99110C22-79B9-43D8-82EA-B38182BA32FF}" sibTransId="{C8F1EC4E-C2AB-47D1-9AF8-FFFCAA89311E}"/>
    <dgm:cxn modelId="{6B70F79E-9241-46FF-97B3-C2E26EA35730}" srcId="{2A9C5D53-BB95-43F2-ACC9-9F106548BAD8}" destId="{F2FAFD44-6CE2-4209-8B8A-035C446EBCB4}" srcOrd="0" destOrd="0" parTransId="{1AFB21A3-F946-4527-8F4E-CC9F5A67A2F2}" sibTransId="{FDFB311E-AEE4-4030-8F63-9303E102B86C}"/>
    <dgm:cxn modelId="{F9D68288-D07B-4124-802C-8B8A17488038}" type="presOf" srcId="{EC0EC6E3-ED98-4A14-983A-EC8C25A63206}" destId="{15B880C7-6EDF-499C-8A78-31776E76C273}" srcOrd="0" destOrd="0" presId="urn:microsoft.com/office/officeart/2005/8/layout/list1"/>
    <dgm:cxn modelId="{6FF3B359-48A7-4EBB-8617-1C96C40B10C2}" type="presOf" srcId="{8BB835AF-0B94-4189-A7DA-2D14AD86D857}" destId="{8860C821-FD1C-4684-BB01-FFDFAD20C489}" srcOrd="0" destOrd="0" presId="urn:microsoft.com/office/officeart/2005/8/layout/list1"/>
    <dgm:cxn modelId="{C6801CD5-8C5A-4168-AA14-9C556ED294DA}" srcId="{590BE316-4939-43D7-BB59-6E9A30E9DE22}" destId="{EC0EC6E3-ED98-4A14-983A-EC8C25A63206}" srcOrd="0" destOrd="0" parTransId="{4E097AB3-B946-4906-9756-20890FF1AA63}" sibTransId="{98AE6EA5-1AE6-4D11-B88E-AA47A0257416}"/>
    <dgm:cxn modelId="{E4477908-FD12-4DAF-A56F-BD929B166815}" srcId="{8BB835AF-0B94-4189-A7DA-2D14AD86D857}" destId="{590BE316-4939-43D7-BB59-6E9A30E9DE22}" srcOrd="0" destOrd="0" parTransId="{5ABE934F-4F62-40F9-B239-4DBC6D5368A4}" sibTransId="{0B865A65-B9A9-48EB-B1B9-4F03BCF37576}"/>
    <dgm:cxn modelId="{90568DDD-FF4C-44EA-9F71-5B75E8506C59}" type="presOf" srcId="{590BE316-4939-43D7-BB59-6E9A30E9DE22}" destId="{F12392A1-9BA3-4448-89C1-B94C859C3D5D}" srcOrd="0" destOrd="0" presId="urn:microsoft.com/office/officeart/2005/8/layout/list1"/>
    <dgm:cxn modelId="{D2A7494C-F528-424F-A5C9-9B21162F00D6}" type="presOf" srcId="{590BE316-4939-43D7-BB59-6E9A30E9DE22}" destId="{9EC0D0A0-10BF-4439-BEED-210160E78C53}" srcOrd="1" destOrd="0" presId="urn:microsoft.com/office/officeart/2005/8/layout/list1"/>
    <dgm:cxn modelId="{8B8C6CF9-3A6D-4E0E-8708-778AD04584E2}" type="presOf" srcId="{F2FAFD44-6CE2-4209-8B8A-035C446EBCB4}" destId="{BC94A27B-1208-4CDE-979B-D75522E86B8D}" srcOrd="0" destOrd="0" presId="urn:microsoft.com/office/officeart/2005/8/layout/list1"/>
    <dgm:cxn modelId="{3A5DEA4A-3FF8-4778-AAB0-3E6FDB7380DF}" type="presParOf" srcId="{8860C821-FD1C-4684-BB01-FFDFAD20C489}" destId="{CB5AECEA-8757-4A83-A468-D0B89B6A8E42}" srcOrd="0" destOrd="0" presId="urn:microsoft.com/office/officeart/2005/8/layout/list1"/>
    <dgm:cxn modelId="{D9699C5C-80E8-4CD7-9016-763B9D2D99D9}" type="presParOf" srcId="{CB5AECEA-8757-4A83-A468-D0B89B6A8E42}" destId="{F12392A1-9BA3-4448-89C1-B94C859C3D5D}" srcOrd="0" destOrd="0" presId="urn:microsoft.com/office/officeart/2005/8/layout/list1"/>
    <dgm:cxn modelId="{C6150869-743C-488B-A895-34401EAE0702}" type="presParOf" srcId="{CB5AECEA-8757-4A83-A468-D0B89B6A8E42}" destId="{9EC0D0A0-10BF-4439-BEED-210160E78C53}" srcOrd="1" destOrd="0" presId="urn:microsoft.com/office/officeart/2005/8/layout/list1"/>
    <dgm:cxn modelId="{EE77E38E-17F7-4C9E-B0C5-7F8BC0C03EFC}" type="presParOf" srcId="{8860C821-FD1C-4684-BB01-FFDFAD20C489}" destId="{9286D041-FE41-42ED-AB82-99536A89F281}" srcOrd="1" destOrd="0" presId="urn:microsoft.com/office/officeart/2005/8/layout/list1"/>
    <dgm:cxn modelId="{CEC1EC4A-3463-4439-8E4B-D250345C0354}" type="presParOf" srcId="{8860C821-FD1C-4684-BB01-FFDFAD20C489}" destId="{15B880C7-6EDF-499C-8A78-31776E76C273}" srcOrd="2" destOrd="0" presId="urn:microsoft.com/office/officeart/2005/8/layout/list1"/>
    <dgm:cxn modelId="{E7C7BA3F-4F90-4AB2-A507-C56F14DA8456}" type="presParOf" srcId="{8860C821-FD1C-4684-BB01-FFDFAD20C489}" destId="{67A01B6B-90A3-4436-9E6E-BE572BC00A55}" srcOrd="3" destOrd="0" presId="urn:microsoft.com/office/officeart/2005/8/layout/list1"/>
    <dgm:cxn modelId="{E5C01D9A-DB02-49AD-823A-471C02D5DCEC}" type="presParOf" srcId="{8860C821-FD1C-4684-BB01-FFDFAD20C489}" destId="{8AC8D732-CF62-4CD3-BB1E-C616F73BA096}" srcOrd="4" destOrd="0" presId="urn:microsoft.com/office/officeart/2005/8/layout/list1"/>
    <dgm:cxn modelId="{D092F61F-6308-4E78-8F2D-DF4C7A9E39A5}" type="presParOf" srcId="{8AC8D732-CF62-4CD3-BB1E-C616F73BA096}" destId="{9F899134-C917-45AB-9A7D-0D28D34E3ABF}" srcOrd="0" destOrd="0" presId="urn:microsoft.com/office/officeart/2005/8/layout/list1"/>
    <dgm:cxn modelId="{A9641707-09D4-48AF-9AEF-C947DD6F4817}" type="presParOf" srcId="{8AC8D732-CF62-4CD3-BB1E-C616F73BA096}" destId="{49559DF2-1AFE-47B0-8D53-6C3026E80D74}" srcOrd="1" destOrd="0" presId="urn:microsoft.com/office/officeart/2005/8/layout/list1"/>
    <dgm:cxn modelId="{9FDF87F9-E1CD-4718-B86D-1A0053D99ABB}" type="presParOf" srcId="{8860C821-FD1C-4684-BB01-FFDFAD20C489}" destId="{79EFA4BE-2776-4738-A631-6216A72F316F}" srcOrd="5" destOrd="0" presId="urn:microsoft.com/office/officeart/2005/8/layout/list1"/>
    <dgm:cxn modelId="{554C26D2-9068-4BAA-8953-EA67CBC2A1D9}" type="presParOf" srcId="{8860C821-FD1C-4684-BB01-FFDFAD20C489}" destId="{BC94A27B-1208-4CDE-979B-D75522E86B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95B2F9-F5B9-42EF-B942-B7551DE4E5DD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58F826-A8DF-4B0F-A1E6-E4A1004F652A}">
      <dgm:prSet phldrT="[文字]"/>
      <dgm:spPr/>
      <dgm:t>
        <a:bodyPr/>
        <a:lstStyle/>
        <a:p>
          <a:r>
            <a:rPr lang="en-US" altLang="zh-TW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What</a:t>
          </a:r>
          <a:r>
            <a: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：什麼是家庭教育</a:t>
          </a:r>
          <a:endParaRPr lang="zh-TW" altLang="en-US" dirty="0"/>
        </a:p>
      </dgm:t>
    </dgm:pt>
    <dgm:pt modelId="{887F374E-9B7A-47C3-A998-B31CD0AF4878}" type="parTrans" cxnId="{2E88C991-21C2-4999-A777-999E53901B93}">
      <dgm:prSet/>
      <dgm:spPr/>
      <dgm:t>
        <a:bodyPr/>
        <a:lstStyle/>
        <a:p>
          <a:endParaRPr lang="zh-TW" altLang="en-US"/>
        </a:p>
      </dgm:t>
    </dgm:pt>
    <dgm:pt modelId="{3B9F7421-3911-4322-B1A7-11882510D26E}" type="sibTrans" cxnId="{2E88C991-21C2-4999-A777-999E53901B93}">
      <dgm:prSet/>
      <dgm:spPr/>
      <dgm:t>
        <a:bodyPr/>
        <a:lstStyle/>
        <a:p>
          <a:endParaRPr lang="zh-TW" altLang="en-US"/>
        </a:p>
      </dgm:t>
    </dgm:pt>
    <dgm:pt modelId="{4B84FC50-4786-429F-BB61-5C9B73756F96}">
      <dgm:prSet phldrT="[文字]"/>
      <dgm:spPr/>
      <dgm:t>
        <a:bodyPr/>
        <a:lstStyle/>
        <a:p>
          <a:r>
            <a:rPr lang="en-US" altLang="zh-TW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Where</a:t>
          </a:r>
          <a:r>
            <a: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：哪些場域被運用</a:t>
          </a:r>
          <a:endParaRPr lang="zh-TW" altLang="en-US" dirty="0"/>
        </a:p>
      </dgm:t>
    </dgm:pt>
    <dgm:pt modelId="{793E6C5D-FECD-4FF2-9EBE-059EA133C241}" type="parTrans" cxnId="{62147F5A-7BBB-4524-AA07-DF469736E0B7}">
      <dgm:prSet/>
      <dgm:spPr/>
      <dgm:t>
        <a:bodyPr/>
        <a:lstStyle/>
        <a:p>
          <a:endParaRPr lang="zh-TW" altLang="en-US"/>
        </a:p>
      </dgm:t>
    </dgm:pt>
    <dgm:pt modelId="{4A5B71EF-B1A9-491A-A99E-75A479A183B7}" type="sibTrans" cxnId="{62147F5A-7BBB-4524-AA07-DF469736E0B7}">
      <dgm:prSet/>
      <dgm:spPr/>
      <dgm:t>
        <a:bodyPr/>
        <a:lstStyle/>
        <a:p>
          <a:endParaRPr lang="zh-TW" altLang="en-US"/>
        </a:p>
      </dgm:t>
    </dgm:pt>
    <dgm:pt modelId="{5611258C-6368-481E-BDC0-55C22BDCF61D}">
      <dgm:prSet phldrT="[文字]"/>
      <dgm:spPr/>
      <dgm:t>
        <a:bodyPr/>
        <a:lstStyle/>
        <a:p>
          <a:r>
            <a:rPr lang="en-US" altLang="zh-TW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How </a:t>
          </a:r>
          <a:r>
            <a: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：如何進行</a:t>
          </a:r>
          <a:endParaRPr lang="zh-TW" altLang="en-US" dirty="0"/>
        </a:p>
      </dgm:t>
    </dgm:pt>
    <dgm:pt modelId="{D233D3E2-768E-4694-A74B-EF3A16B0E9FB}" type="parTrans" cxnId="{B6B2D491-8C44-42E7-9F1A-99D86A94A3E3}">
      <dgm:prSet/>
      <dgm:spPr/>
      <dgm:t>
        <a:bodyPr/>
        <a:lstStyle/>
        <a:p>
          <a:endParaRPr lang="zh-TW" altLang="en-US"/>
        </a:p>
      </dgm:t>
    </dgm:pt>
    <dgm:pt modelId="{49983076-D423-4DD2-B5F6-8B2D51C12650}" type="sibTrans" cxnId="{B6B2D491-8C44-42E7-9F1A-99D86A94A3E3}">
      <dgm:prSet/>
      <dgm:spPr/>
      <dgm:t>
        <a:bodyPr/>
        <a:lstStyle/>
        <a:p>
          <a:endParaRPr lang="zh-TW" altLang="en-US"/>
        </a:p>
      </dgm:t>
    </dgm:pt>
    <dgm:pt modelId="{0462E97A-9477-4898-B76D-F180630B1C5E}">
      <dgm:prSet phldrT="[文字]"/>
      <dgm:spPr/>
      <dgm:t>
        <a:bodyPr/>
        <a:lstStyle/>
        <a:p>
          <a:r>
            <a:rPr lang="en-US" altLang="zh-TW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Who </a:t>
          </a:r>
          <a:r>
            <a: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：誰需要</a:t>
          </a:r>
          <a:endParaRPr lang="zh-TW" altLang="en-US" dirty="0"/>
        </a:p>
      </dgm:t>
    </dgm:pt>
    <dgm:pt modelId="{48D7054F-67A6-468F-9FFD-4A0BB7F5940D}" type="parTrans" cxnId="{6B6F2DE1-4AFA-4423-88EE-28D2D722825D}">
      <dgm:prSet/>
      <dgm:spPr/>
      <dgm:t>
        <a:bodyPr/>
        <a:lstStyle/>
        <a:p>
          <a:endParaRPr lang="zh-TW" altLang="en-US"/>
        </a:p>
      </dgm:t>
    </dgm:pt>
    <dgm:pt modelId="{4797EBCA-9B71-4295-9CBC-2CB69B952B32}" type="sibTrans" cxnId="{6B6F2DE1-4AFA-4423-88EE-28D2D722825D}">
      <dgm:prSet/>
      <dgm:spPr/>
      <dgm:t>
        <a:bodyPr/>
        <a:lstStyle/>
        <a:p>
          <a:endParaRPr lang="zh-TW" altLang="en-US"/>
        </a:p>
      </dgm:t>
    </dgm:pt>
    <dgm:pt modelId="{018868C6-9EF5-4C61-8F44-48ABF26AF080}">
      <dgm:prSet phldrT="[文字]"/>
      <dgm:spPr/>
      <dgm:t>
        <a:bodyPr/>
        <a:lstStyle/>
        <a:p>
          <a:r>
            <a:rPr lang="en-US" altLang="zh-TW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When</a:t>
          </a:r>
          <a:r>
            <a: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：何時舉行</a:t>
          </a:r>
          <a:endParaRPr lang="zh-TW" altLang="en-US" dirty="0"/>
        </a:p>
      </dgm:t>
    </dgm:pt>
    <dgm:pt modelId="{42092ABA-9BDD-47D4-8272-9EB1FAD1BD28}" type="parTrans" cxnId="{7BA1F2B3-4063-4B3E-9885-A0687D41C4FB}">
      <dgm:prSet/>
      <dgm:spPr/>
      <dgm:t>
        <a:bodyPr/>
        <a:lstStyle/>
        <a:p>
          <a:endParaRPr lang="zh-TW" altLang="en-US"/>
        </a:p>
      </dgm:t>
    </dgm:pt>
    <dgm:pt modelId="{561E3FA0-55C1-4151-9A71-0709B4D06AF9}" type="sibTrans" cxnId="{7BA1F2B3-4063-4B3E-9885-A0687D41C4FB}">
      <dgm:prSet/>
      <dgm:spPr/>
      <dgm:t>
        <a:bodyPr/>
        <a:lstStyle/>
        <a:p>
          <a:endParaRPr lang="zh-TW" altLang="en-US"/>
        </a:p>
      </dgm:t>
    </dgm:pt>
    <dgm:pt modelId="{F72C7554-39CD-44B9-BD1D-93DB339D99A1}">
      <dgm:prSet phldrT="[文字]" custT="1"/>
      <dgm:spPr/>
      <dgm:t>
        <a:bodyPr/>
        <a:lstStyle/>
        <a:p>
          <a:r>
            <a:rPr lang="en-US" altLang="zh-TW" sz="20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Why</a:t>
          </a:r>
          <a:r>
            <a:rPr lang="zh-TW" altLang="en-US" sz="20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：為什麼要推展家庭教育</a:t>
          </a:r>
          <a:endParaRPr lang="zh-TW" altLang="en-US" sz="2000" dirty="0"/>
        </a:p>
      </dgm:t>
    </dgm:pt>
    <dgm:pt modelId="{67851758-FDCA-4A3A-93E9-C12364CAF854}" type="parTrans" cxnId="{1AB6CBD0-B89A-4761-A518-0D338128A3D6}">
      <dgm:prSet/>
      <dgm:spPr/>
      <dgm:t>
        <a:bodyPr/>
        <a:lstStyle/>
        <a:p>
          <a:endParaRPr lang="zh-TW" altLang="en-US"/>
        </a:p>
      </dgm:t>
    </dgm:pt>
    <dgm:pt modelId="{181BF8A5-47AA-4BCA-A272-136B29C23667}" type="sibTrans" cxnId="{1AB6CBD0-B89A-4761-A518-0D338128A3D6}">
      <dgm:prSet/>
      <dgm:spPr/>
      <dgm:t>
        <a:bodyPr/>
        <a:lstStyle/>
        <a:p>
          <a:endParaRPr lang="zh-TW" altLang="en-US"/>
        </a:p>
      </dgm:t>
    </dgm:pt>
    <dgm:pt modelId="{3EDF3EC6-8CF4-4E5D-AB9E-26CC8FE84687}" type="pres">
      <dgm:prSet presAssocID="{A295B2F9-F5B9-42EF-B942-B7551DE4E5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419F8C-BDA2-43B6-9950-C1BBD8BAD251}" type="pres">
      <dgm:prSet presAssocID="{A295B2F9-F5B9-42EF-B942-B7551DE4E5DD}" presName="cycle" presStyleCnt="0"/>
      <dgm:spPr/>
    </dgm:pt>
    <dgm:pt modelId="{DAA7841C-448D-40ED-BCAF-90213DFDC0EE}" type="pres">
      <dgm:prSet presAssocID="{F72C7554-39CD-44B9-BD1D-93DB339D99A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FD5553-3705-463C-BCB2-A6F7F90006FC}" type="pres">
      <dgm:prSet presAssocID="{181BF8A5-47AA-4BCA-A272-136B29C23667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B0484568-0BC8-47E3-A871-73DDF7630967}" type="pres">
      <dgm:prSet presAssocID="{EF58F826-A8DF-4B0F-A1E6-E4A1004F652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CF74A9-3022-493D-9636-01E430BA9307}" type="pres">
      <dgm:prSet presAssocID="{4B84FC50-4786-429F-BB61-5C9B73756F9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9A1DC9-ED49-414E-B4E6-695C7BA407BE}" type="pres">
      <dgm:prSet presAssocID="{5611258C-6368-481E-BDC0-55C22BDCF61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92045C-31F5-4811-8BFA-1F6FE422BACE}" type="pres">
      <dgm:prSet presAssocID="{0462E97A-9477-4898-B76D-F180630B1C5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B0FF07-6D78-4A5C-91EF-B633BC81E98E}" type="pres">
      <dgm:prSet presAssocID="{018868C6-9EF5-4C61-8F44-48ABF26AF08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A1F2B3-4063-4B3E-9885-A0687D41C4FB}" srcId="{A295B2F9-F5B9-42EF-B942-B7551DE4E5DD}" destId="{018868C6-9EF5-4C61-8F44-48ABF26AF080}" srcOrd="5" destOrd="0" parTransId="{42092ABA-9BDD-47D4-8272-9EB1FAD1BD28}" sibTransId="{561E3FA0-55C1-4151-9A71-0709B4D06AF9}"/>
    <dgm:cxn modelId="{2E88C991-21C2-4999-A777-999E53901B93}" srcId="{A295B2F9-F5B9-42EF-B942-B7551DE4E5DD}" destId="{EF58F826-A8DF-4B0F-A1E6-E4A1004F652A}" srcOrd="1" destOrd="0" parTransId="{887F374E-9B7A-47C3-A998-B31CD0AF4878}" sibTransId="{3B9F7421-3911-4322-B1A7-11882510D26E}"/>
    <dgm:cxn modelId="{A6AB8BF0-C533-4171-B003-26F9BFB18899}" type="presOf" srcId="{5611258C-6368-481E-BDC0-55C22BDCF61D}" destId="{EB9A1DC9-ED49-414E-B4E6-695C7BA407BE}" srcOrd="0" destOrd="0" presId="urn:microsoft.com/office/officeart/2005/8/layout/cycle3"/>
    <dgm:cxn modelId="{B6B2D491-8C44-42E7-9F1A-99D86A94A3E3}" srcId="{A295B2F9-F5B9-42EF-B942-B7551DE4E5DD}" destId="{5611258C-6368-481E-BDC0-55C22BDCF61D}" srcOrd="3" destOrd="0" parTransId="{D233D3E2-768E-4694-A74B-EF3A16B0E9FB}" sibTransId="{49983076-D423-4DD2-B5F6-8B2D51C12650}"/>
    <dgm:cxn modelId="{3BD33935-227C-4A34-AF06-204EEE7FBB94}" type="presOf" srcId="{F72C7554-39CD-44B9-BD1D-93DB339D99A1}" destId="{DAA7841C-448D-40ED-BCAF-90213DFDC0EE}" srcOrd="0" destOrd="0" presId="urn:microsoft.com/office/officeart/2005/8/layout/cycle3"/>
    <dgm:cxn modelId="{963494E0-1156-473A-A9A2-68F319F29784}" type="presOf" srcId="{0462E97A-9477-4898-B76D-F180630B1C5E}" destId="{EB92045C-31F5-4811-8BFA-1F6FE422BACE}" srcOrd="0" destOrd="0" presId="urn:microsoft.com/office/officeart/2005/8/layout/cycle3"/>
    <dgm:cxn modelId="{3763FAB0-8219-4FA8-AD08-388643A7B44E}" type="presOf" srcId="{018868C6-9EF5-4C61-8F44-48ABF26AF080}" destId="{09B0FF07-6D78-4A5C-91EF-B633BC81E98E}" srcOrd="0" destOrd="0" presId="urn:microsoft.com/office/officeart/2005/8/layout/cycle3"/>
    <dgm:cxn modelId="{1AB6CBD0-B89A-4761-A518-0D338128A3D6}" srcId="{A295B2F9-F5B9-42EF-B942-B7551DE4E5DD}" destId="{F72C7554-39CD-44B9-BD1D-93DB339D99A1}" srcOrd="0" destOrd="0" parTransId="{67851758-FDCA-4A3A-93E9-C12364CAF854}" sibTransId="{181BF8A5-47AA-4BCA-A272-136B29C23667}"/>
    <dgm:cxn modelId="{354F8AC0-629F-4E49-A92D-EA5628B861E6}" type="presOf" srcId="{4B84FC50-4786-429F-BB61-5C9B73756F96}" destId="{F0CF74A9-3022-493D-9636-01E430BA9307}" srcOrd="0" destOrd="0" presId="urn:microsoft.com/office/officeart/2005/8/layout/cycle3"/>
    <dgm:cxn modelId="{6B6F2DE1-4AFA-4423-88EE-28D2D722825D}" srcId="{A295B2F9-F5B9-42EF-B942-B7551DE4E5DD}" destId="{0462E97A-9477-4898-B76D-F180630B1C5E}" srcOrd="4" destOrd="0" parTransId="{48D7054F-67A6-468F-9FFD-4A0BB7F5940D}" sibTransId="{4797EBCA-9B71-4295-9CBC-2CB69B952B32}"/>
    <dgm:cxn modelId="{03C2848C-AFA2-457F-A552-EFDDA6B056C9}" type="presOf" srcId="{181BF8A5-47AA-4BCA-A272-136B29C23667}" destId="{9CFD5553-3705-463C-BCB2-A6F7F90006FC}" srcOrd="0" destOrd="0" presId="urn:microsoft.com/office/officeart/2005/8/layout/cycle3"/>
    <dgm:cxn modelId="{85E3056D-DBC3-4C79-8F4D-411D1DAFD3CC}" type="presOf" srcId="{A295B2F9-F5B9-42EF-B942-B7551DE4E5DD}" destId="{3EDF3EC6-8CF4-4E5D-AB9E-26CC8FE84687}" srcOrd="0" destOrd="0" presId="urn:microsoft.com/office/officeart/2005/8/layout/cycle3"/>
    <dgm:cxn modelId="{62147F5A-7BBB-4524-AA07-DF469736E0B7}" srcId="{A295B2F9-F5B9-42EF-B942-B7551DE4E5DD}" destId="{4B84FC50-4786-429F-BB61-5C9B73756F96}" srcOrd="2" destOrd="0" parTransId="{793E6C5D-FECD-4FF2-9EBE-059EA133C241}" sibTransId="{4A5B71EF-B1A9-491A-A99E-75A479A183B7}"/>
    <dgm:cxn modelId="{E17D1A3B-FE87-4B16-8EC4-BBD35BB88A57}" type="presOf" srcId="{EF58F826-A8DF-4B0F-A1E6-E4A1004F652A}" destId="{B0484568-0BC8-47E3-A871-73DDF7630967}" srcOrd="0" destOrd="0" presId="urn:microsoft.com/office/officeart/2005/8/layout/cycle3"/>
    <dgm:cxn modelId="{6BA0D3EB-F959-4761-BDAF-582727D5133B}" type="presParOf" srcId="{3EDF3EC6-8CF4-4E5D-AB9E-26CC8FE84687}" destId="{00419F8C-BDA2-43B6-9950-C1BBD8BAD251}" srcOrd="0" destOrd="0" presId="urn:microsoft.com/office/officeart/2005/8/layout/cycle3"/>
    <dgm:cxn modelId="{F8384319-864A-4B76-809D-0BF0BF5CB335}" type="presParOf" srcId="{00419F8C-BDA2-43B6-9950-C1BBD8BAD251}" destId="{DAA7841C-448D-40ED-BCAF-90213DFDC0EE}" srcOrd="0" destOrd="0" presId="urn:microsoft.com/office/officeart/2005/8/layout/cycle3"/>
    <dgm:cxn modelId="{4CF626CC-C113-4092-BCCB-0DE8C481E7DC}" type="presParOf" srcId="{00419F8C-BDA2-43B6-9950-C1BBD8BAD251}" destId="{9CFD5553-3705-463C-BCB2-A6F7F90006FC}" srcOrd="1" destOrd="0" presId="urn:microsoft.com/office/officeart/2005/8/layout/cycle3"/>
    <dgm:cxn modelId="{E253695B-A946-4FF8-8F64-71E88FBD4939}" type="presParOf" srcId="{00419F8C-BDA2-43B6-9950-C1BBD8BAD251}" destId="{B0484568-0BC8-47E3-A871-73DDF7630967}" srcOrd="2" destOrd="0" presId="urn:microsoft.com/office/officeart/2005/8/layout/cycle3"/>
    <dgm:cxn modelId="{DBAE772E-C4B7-441E-BEFE-E22B220098AF}" type="presParOf" srcId="{00419F8C-BDA2-43B6-9950-C1BBD8BAD251}" destId="{F0CF74A9-3022-493D-9636-01E430BA9307}" srcOrd="3" destOrd="0" presId="urn:microsoft.com/office/officeart/2005/8/layout/cycle3"/>
    <dgm:cxn modelId="{C4EE9A93-3691-46E0-82CF-637A592931FE}" type="presParOf" srcId="{00419F8C-BDA2-43B6-9950-C1BBD8BAD251}" destId="{EB9A1DC9-ED49-414E-B4E6-695C7BA407BE}" srcOrd="4" destOrd="0" presId="urn:microsoft.com/office/officeart/2005/8/layout/cycle3"/>
    <dgm:cxn modelId="{8326DE55-6875-48DC-84D9-CE5ABEAE4C8A}" type="presParOf" srcId="{00419F8C-BDA2-43B6-9950-C1BBD8BAD251}" destId="{EB92045C-31F5-4811-8BFA-1F6FE422BACE}" srcOrd="5" destOrd="0" presId="urn:microsoft.com/office/officeart/2005/8/layout/cycle3"/>
    <dgm:cxn modelId="{F26F393E-CBB0-407F-81A2-2A1BCB0CB85B}" type="presParOf" srcId="{00419F8C-BDA2-43B6-9950-C1BBD8BAD251}" destId="{09B0FF07-6D78-4A5C-91EF-B633BC81E98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41388-C6EC-4F2B-BDFD-E37772162BB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A258FEC-E6BA-4B51-A554-FE8B8B73F9AD}">
      <dgm:prSet phldrT="[文字]"/>
      <dgm:spPr/>
      <dgm:t>
        <a:bodyPr/>
        <a:lstStyle/>
        <a:p>
          <a:r>
            <a:rPr lang="zh-TW" altLang="en-US" dirty="0"/>
            <a:t>家人關係</a:t>
          </a:r>
        </a:p>
      </dgm:t>
    </dgm:pt>
    <dgm:pt modelId="{43AE7F1D-20E3-4C0F-84D8-3BF57DD3E888}" type="parTrans" cxnId="{66DA5CEC-07B5-4708-AC59-97A474DB00C6}">
      <dgm:prSet/>
      <dgm:spPr/>
      <dgm:t>
        <a:bodyPr/>
        <a:lstStyle/>
        <a:p>
          <a:endParaRPr lang="zh-TW" altLang="en-US"/>
        </a:p>
      </dgm:t>
    </dgm:pt>
    <dgm:pt modelId="{28C82C50-8516-4E16-97FA-5D4524B9D1A9}" type="sibTrans" cxnId="{66DA5CEC-07B5-4708-AC59-97A474DB00C6}">
      <dgm:prSet/>
      <dgm:spPr/>
      <dgm:t>
        <a:bodyPr/>
        <a:lstStyle/>
        <a:p>
          <a:endParaRPr lang="zh-TW" altLang="en-US"/>
        </a:p>
      </dgm:t>
    </dgm:pt>
    <dgm:pt modelId="{7B50CC0A-AA2D-458E-BABB-9CC3D29B2EDC}">
      <dgm:prSet phldrT="[文字]"/>
      <dgm:spPr/>
      <dgm:t>
        <a:bodyPr/>
        <a:lstStyle/>
        <a:p>
          <a:r>
            <a:rPr lang="zh-TW" altLang="en-US" dirty="0"/>
            <a:t>家庭的組成、發展與變化</a:t>
          </a:r>
        </a:p>
      </dgm:t>
    </dgm:pt>
    <dgm:pt modelId="{2B3B26BB-49AF-4099-9BEE-8B5342D9B28B}" type="parTrans" cxnId="{719B15DB-B233-4514-88C5-63D7F934E20C}">
      <dgm:prSet/>
      <dgm:spPr/>
      <dgm:t>
        <a:bodyPr/>
        <a:lstStyle/>
        <a:p>
          <a:endParaRPr lang="zh-TW" altLang="en-US"/>
        </a:p>
      </dgm:t>
    </dgm:pt>
    <dgm:pt modelId="{CC515562-DA2D-47BB-AB70-6E91DBEB26A6}" type="sibTrans" cxnId="{719B15DB-B233-4514-88C5-63D7F934E20C}">
      <dgm:prSet/>
      <dgm:spPr/>
      <dgm:t>
        <a:bodyPr/>
        <a:lstStyle/>
        <a:p>
          <a:endParaRPr lang="zh-TW" altLang="en-US"/>
        </a:p>
      </dgm:t>
    </dgm:pt>
    <dgm:pt modelId="{E547A488-0D2C-4E5A-9D0F-5E42A9FF302A}">
      <dgm:prSet phldrT="[文字]"/>
      <dgm:spPr/>
      <dgm:t>
        <a:bodyPr/>
        <a:lstStyle/>
        <a:p>
          <a:r>
            <a:rPr lang="zh-TW" altLang="en-US" dirty="0"/>
            <a:t>家人關係與互動</a:t>
          </a:r>
        </a:p>
      </dgm:t>
    </dgm:pt>
    <dgm:pt modelId="{81D7744B-2DEF-4310-9B21-3E1612E35C1D}" type="parTrans" cxnId="{BE8C521D-E138-4178-BEA0-274E736FB79C}">
      <dgm:prSet/>
      <dgm:spPr/>
      <dgm:t>
        <a:bodyPr/>
        <a:lstStyle/>
        <a:p>
          <a:endParaRPr lang="zh-TW" altLang="en-US"/>
        </a:p>
      </dgm:t>
    </dgm:pt>
    <dgm:pt modelId="{1C6B8B5E-FE06-43A6-A56B-7A399C1C2E95}" type="sibTrans" cxnId="{BE8C521D-E138-4178-BEA0-274E736FB79C}">
      <dgm:prSet/>
      <dgm:spPr/>
      <dgm:t>
        <a:bodyPr/>
        <a:lstStyle/>
        <a:p>
          <a:endParaRPr lang="zh-TW" altLang="en-US"/>
        </a:p>
      </dgm:t>
    </dgm:pt>
    <dgm:pt modelId="{F69580F1-B64E-4992-9767-1C8073B56983}">
      <dgm:prSet phldrT="[文字]"/>
      <dgm:spPr/>
      <dgm:t>
        <a:bodyPr/>
        <a:lstStyle/>
        <a:p>
          <a:r>
            <a:rPr lang="zh-TW" altLang="en-US" dirty="0"/>
            <a:t>人際互動與親密關係發展</a:t>
          </a:r>
        </a:p>
      </dgm:t>
    </dgm:pt>
    <dgm:pt modelId="{21C28346-9DA0-42EC-93CC-AFC5FC16DADE}" type="parTrans" cxnId="{404E6B8D-83D3-4570-8FEA-823541F4F499}">
      <dgm:prSet/>
      <dgm:spPr/>
      <dgm:t>
        <a:bodyPr/>
        <a:lstStyle/>
        <a:p>
          <a:endParaRPr lang="zh-TW" altLang="en-US"/>
        </a:p>
      </dgm:t>
    </dgm:pt>
    <dgm:pt modelId="{F6DB8B52-17CD-4D9C-ADEE-9462F6A37953}" type="sibTrans" cxnId="{404E6B8D-83D3-4570-8FEA-823541F4F499}">
      <dgm:prSet/>
      <dgm:spPr/>
      <dgm:t>
        <a:bodyPr/>
        <a:lstStyle/>
        <a:p>
          <a:endParaRPr lang="zh-TW" altLang="en-US"/>
        </a:p>
      </dgm:t>
    </dgm:pt>
    <dgm:pt modelId="{20006E89-0501-416B-B0B7-4CF21197CF63}" type="pres">
      <dgm:prSet presAssocID="{7AA41388-C6EC-4F2B-BDFD-E37772162B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D578860-627B-49F0-A497-F22DFE81FF4C}" type="pres">
      <dgm:prSet presAssocID="{DA258FEC-E6BA-4B51-A554-FE8B8B73F9AD}" presName="hierRoot1" presStyleCnt="0">
        <dgm:presLayoutVars>
          <dgm:hierBranch val="init"/>
        </dgm:presLayoutVars>
      </dgm:prSet>
      <dgm:spPr/>
    </dgm:pt>
    <dgm:pt modelId="{CF453D4A-9EC2-4325-9417-219B1C126602}" type="pres">
      <dgm:prSet presAssocID="{DA258FEC-E6BA-4B51-A554-FE8B8B73F9AD}" presName="rootComposite1" presStyleCnt="0"/>
      <dgm:spPr/>
    </dgm:pt>
    <dgm:pt modelId="{83E15758-6864-486F-9F0B-3C16AED18424}" type="pres">
      <dgm:prSet presAssocID="{DA258FEC-E6BA-4B51-A554-FE8B8B73F9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A080F8-1E92-445B-A69E-C58A0C63497A}" type="pres">
      <dgm:prSet presAssocID="{DA258FEC-E6BA-4B51-A554-FE8B8B73F9A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DF52496-E4EE-43B5-9E69-DC8E3E99E48A}" type="pres">
      <dgm:prSet presAssocID="{DA258FEC-E6BA-4B51-A554-FE8B8B73F9AD}" presName="hierChild2" presStyleCnt="0"/>
      <dgm:spPr/>
    </dgm:pt>
    <dgm:pt modelId="{D348080D-847A-4B00-9975-0446F4EB8CBC}" type="pres">
      <dgm:prSet presAssocID="{2B3B26BB-49AF-4099-9BEE-8B5342D9B28B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CD4AB81B-2EA0-4B03-99A6-47460ADAA018}" type="pres">
      <dgm:prSet presAssocID="{7B50CC0A-AA2D-458E-BABB-9CC3D29B2EDC}" presName="hierRoot2" presStyleCnt="0">
        <dgm:presLayoutVars>
          <dgm:hierBranch val="init"/>
        </dgm:presLayoutVars>
      </dgm:prSet>
      <dgm:spPr/>
    </dgm:pt>
    <dgm:pt modelId="{48AD6432-5446-4F83-9EB5-D671799310D3}" type="pres">
      <dgm:prSet presAssocID="{7B50CC0A-AA2D-458E-BABB-9CC3D29B2EDC}" presName="rootComposite" presStyleCnt="0"/>
      <dgm:spPr/>
    </dgm:pt>
    <dgm:pt modelId="{164A943A-28CD-4135-836D-091C01B747FC}" type="pres">
      <dgm:prSet presAssocID="{7B50CC0A-AA2D-458E-BABB-9CC3D29B2ED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5755B11-6051-4079-99FA-A72A7A4049DD}" type="pres">
      <dgm:prSet presAssocID="{7B50CC0A-AA2D-458E-BABB-9CC3D29B2EDC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06399A50-1BBF-42BB-8A62-6FEBE3BD01E7}" type="pres">
      <dgm:prSet presAssocID="{7B50CC0A-AA2D-458E-BABB-9CC3D29B2EDC}" presName="hierChild4" presStyleCnt="0"/>
      <dgm:spPr/>
    </dgm:pt>
    <dgm:pt modelId="{D4C70FE5-EBB6-4AC8-9EE2-9FFDBF0474E0}" type="pres">
      <dgm:prSet presAssocID="{7B50CC0A-AA2D-458E-BABB-9CC3D29B2EDC}" presName="hierChild5" presStyleCnt="0"/>
      <dgm:spPr/>
    </dgm:pt>
    <dgm:pt modelId="{39F6A97B-A07A-4C26-B07C-78EBF26F6D47}" type="pres">
      <dgm:prSet presAssocID="{81D7744B-2DEF-4310-9B21-3E1612E35C1D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FC69BDC5-7D0D-4D65-AE11-503A5CE63FDF}" type="pres">
      <dgm:prSet presAssocID="{E547A488-0D2C-4E5A-9D0F-5E42A9FF302A}" presName="hierRoot2" presStyleCnt="0">
        <dgm:presLayoutVars>
          <dgm:hierBranch val="init"/>
        </dgm:presLayoutVars>
      </dgm:prSet>
      <dgm:spPr/>
    </dgm:pt>
    <dgm:pt modelId="{1A29C08B-3C5D-4EC4-B4B0-A425DD5166CA}" type="pres">
      <dgm:prSet presAssocID="{E547A488-0D2C-4E5A-9D0F-5E42A9FF302A}" presName="rootComposite" presStyleCnt="0"/>
      <dgm:spPr/>
    </dgm:pt>
    <dgm:pt modelId="{1A04A6E3-F7DD-4473-834B-6548C135180C}" type="pres">
      <dgm:prSet presAssocID="{E547A488-0D2C-4E5A-9D0F-5E42A9FF302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99CFDF-A854-4E5F-9167-A83173B211B6}" type="pres">
      <dgm:prSet presAssocID="{E547A488-0D2C-4E5A-9D0F-5E42A9FF302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323415E8-81FA-41A2-B74B-6063344DA4F9}" type="pres">
      <dgm:prSet presAssocID="{E547A488-0D2C-4E5A-9D0F-5E42A9FF302A}" presName="hierChild4" presStyleCnt="0"/>
      <dgm:spPr/>
    </dgm:pt>
    <dgm:pt modelId="{E912AF53-1BD3-492D-82EA-6A95271DD01D}" type="pres">
      <dgm:prSet presAssocID="{E547A488-0D2C-4E5A-9D0F-5E42A9FF302A}" presName="hierChild5" presStyleCnt="0"/>
      <dgm:spPr/>
    </dgm:pt>
    <dgm:pt modelId="{A0C5335B-54D1-400B-A32C-324AF672EC44}" type="pres">
      <dgm:prSet presAssocID="{21C28346-9DA0-42EC-93CC-AFC5FC16DADE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F4FC372B-A1DD-4499-88BC-7B5E08BC0A90}" type="pres">
      <dgm:prSet presAssocID="{F69580F1-B64E-4992-9767-1C8073B56983}" presName="hierRoot2" presStyleCnt="0">
        <dgm:presLayoutVars>
          <dgm:hierBranch val="init"/>
        </dgm:presLayoutVars>
      </dgm:prSet>
      <dgm:spPr/>
    </dgm:pt>
    <dgm:pt modelId="{05D9AECF-EC67-4678-9EC5-E1C9AFEF973A}" type="pres">
      <dgm:prSet presAssocID="{F69580F1-B64E-4992-9767-1C8073B56983}" presName="rootComposite" presStyleCnt="0"/>
      <dgm:spPr/>
    </dgm:pt>
    <dgm:pt modelId="{5E1ACB6E-9F3E-42EC-82C7-FF54CE81115B}" type="pres">
      <dgm:prSet presAssocID="{F69580F1-B64E-4992-9767-1C8073B5698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C3DC16-AA54-4246-B94E-01366CA8E217}" type="pres">
      <dgm:prSet presAssocID="{F69580F1-B64E-4992-9767-1C8073B56983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223F4057-C748-4D9C-822A-9129D8CBA170}" type="pres">
      <dgm:prSet presAssocID="{F69580F1-B64E-4992-9767-1C8073B56983}" presName="hierChild4" presStyleCnt="0"/>
      <dgm:spPr/>
    </dgm:pt>
    <dgm:pt modelId="{AD09A536-F295-454C-A7D3-28CB2891C40B}" type="pres">
      <dgm:prSet presAssocID="{F69580F1-B64E-4992-9767-1C8073B56983}" presName="hierChild5" presStyleCnt="0"/>
      <dgm:spPr/>
    </dgm:pt>
    <dgm:pt modelId="{2014B0AD-D9F2-4A6E-87A3-106CFF736851}" type="pres">
      <dgm:prSet presAssocID="{DA258FEC-E6BA-4B51-A554-FE8B8B73F9AD}" presName="hierChild3" presStyleCnt="0"/>
      <dgm:spPr/>
    </dgm:pt>
  </dgm:ptLst>
  <dgm:cxnLst>
    <dgm:cxn modelId="{94F56D36-6D56-4DB8-91D7-EC91568B3200}" type="presOf" srcId="{7AA41388-C6EC-4F2B-BDFD-E37772162BB8}" destId="{20006E89-0501-416B-B0B7-4CF21197CF63}" srcOrd="0" destOrd="0" presId="urn:microsoft.com/office/officeart/2005/8/layout/orgChart1"/>
    <dgm:cxn modelId="{AF8889F4-05EB-42E5-8EBD-F46F38ED4878}" type="presOf" srcId="{81D7744B-2DEF-4310-9B21-3E1612E35C1D}" destId="{39F6A97B-A07A-4C26-B07C-78EBF26F6D47}" srcOrd="0" destOrd="0" presId="urn:microsoft.com/office/officeart/2005/8/layout/orgChart1"/>
    <dgm:cxn modelId="{BE8C521D-E138-4178-BEA0-274E736FB79C}" srcId="{DA258FEC-E6BA-4B51-A554-FE8B8B73F9AD}" destId="{E547A488-0D2C-4E5A-9D0F-5E42A9FF302A}" srcOrd="1" destOrd="0" parTransId="{81D7744B-2DEF-4310-9B21-3E1612E35C1D}" sibTransId="{1C6B8B5E-FE06-43A6-A56B-7A399C1C2E95}"/>
    <dgm:cxn modelId="{4667DA34-E131-45AA-947F-D65218B6A049}" type="presOf" srcId="{21C28346-9DA0-42EC-93CC-AFC5FC16DADE}" destId="{A0C5335B-54D1-400B-A32C-324AF672EC44}" srcOrd="0" destOrd="0" presId="urn:microsoft.com/office/officeart/2005/8/layout/orgChart1"/>
    <dgm:cxn modelId="{404E6B8D-83D3-4570-8FEA-823541F4F499}" srcId="{DA258FEC-E6BA-4B51-A554-FE8B8B73F9AD}" destId="{F69580F1-B64E-4992-9767-1C8073B56983}" srcOrd="2" destOrd="0" parTransId="{21C28346-9DA0-42EC-93CC-AFC5FC16DADE}" sibTransId="{F6DB8B52-17CD-4D9C-ADEE-9462F6A37953}"/>
    <dgm:cxn modelId="{C51909D2-7B81-4AD0-AAC1-00D1A1FA5ADD}" type="presOf" srcId="{2B3B26BB-49AF-4099-9BEE-8B5342D9B28B}" destId="{D348080D-847A-4B00-9975-0446F4EB8CBC}" srcOrd="0" destOrd="0" presId="urn:microsoft.com/office/officeart/2005/8/layout/orgChart1"/>
    <dgm:cxn modelId="{14FD0A5F-398E-421B-A243-661C1001C15B}" type="presOf" srcId="{E547A488-0D2C-4E5A-9D0F-5E42A9FF302A}" destId="{0299CFDF-A854-4E5F-9167-A83173B211B6}" srcOrd="1" destOrd="0" presId="urn:microsoft.com/office/officeart/2005/8/layout/orgChart1"/>
    <dgm:cxn modelId="{4EC363B3-AB1D-48D0-AE92-5D321C96DC9B}" type="presOf" srcId="{F69580F1-B64E-4992-9767-1C8073B56983}" destId="{1EC3DC16-AA54-4246-B94E-01366CA8E217}" srcOrd="1" destOrd="0" presId="urn:microsoft.com/office/officeart/2005/8/layout/orgChart1"/>
    <dgm:cxn modelId="{3B5A3FEC-C32C-4ABC-AB53-02229BDF2F8E}" type="presOf" srcId="{7B50CC0A-AA2D-458E-BABB-9CC3D29B2EDC}" destId="{164A943A-28CD-4135-836D-091C01B747FC}" srcOrd="0" destOrd="0" presId="urn:microsoft.com/office/officeart/2005/8/layout/orgChart1"/>
    <dgm:cxn modelId="{B6DA804D-DB9D-4562-9D1F-9C1F60096893}" type="presOf" srcId="{DA258FEC-E6BA-4B51-A554-FE8B8B73F9AD}" destId="{ACA080F8-1E92-445B-A69E-C58A0C63497A}" srcOrd="1" destOrd="0" presId="urn:microsoft.com/office/officeart/2005/8/layout/orgChart1"/>
    <dgm:cxn modelId="{66DA5CEC-07B5-4708-AC59-97A474DB00C6}" srcId="{7AA41388-C6EC-4F2B-BDFD-E37772162BB8}" destId="{DA258FEC-E6BA-4B51-A554-FE8B8B73F9AD}" srcOrd="0" destOrd="0" parTransId="{43AE7F1D-20E3-4C0F-84D8-3BF57DD3E888}" sibTransId="{28C82C50-8516-4E16-97FA-5D4524B9D1A9}"/>
    <dgm:cxn modelId="{24F634A6-0BBA-4B3F-9438-2955D903D238}" type="presOf" srcId="{DA258FEC-E6BA-4B51-A554-FE8B8B73F9AD}" destId="{83E15758-6864-486F-9F0B-3C16AED18424}" srcOrd="0" destOrd="0" presId="urn:microsoft.com/office/officeart/2005/8/layout/orgChart1"/>
    <dgm:cxn modelId="{39134ED8-502C-43A6-8303-BE6C8E20C02B}" type="presOf" srcId="{7B50CC0A-AA2D-458E-BABB-9CC3D29B2EDC}" destId="{A5755B11-6051-4079-99FA-A72A7A4049DD}" srcOrd="1" destOrd="0" presId="urn:microsoft.com/office/officeart/2005/8/layout/orgChart1"/>
    <dgm:cxn modelId="{719B15DB-B233-4514-88C5-63D7F934E20C}" srcId="{DA258FEC-E6BA-4B51-A554-FE8B8B73F9AD}" destId="{7B50CC0A-AA2D-458E-BABB-9CC3D29B2EDC}" srcOrd="0" destOrd="0" parTransId="{2B3B26BB-49AF-4099-9BEE-8B5342D9B28B}" sibTransId="{CC515562-DA2D-47BB-AB70-6E91DBEB26A6}"/>
    <dgm:cxn modelId="{D94B89B2-29B0-4D44-92F4-BC8CFF5AC845}" type="presOf" srcId="{F69580F1-B64E-4992-9767-1C8073B56983}" destId="{5E1ACB6E-9F3E-42EC-82C7-FF54CE81115B}" srcOrd="0" destOrd="0" presId="urn:microsoft.com/office/officeart/2005/8/layout/orgChart1"/>
    <dgm:cxn modelId="{AB456248-8A58-40F6-88F6-C05033CBC9E1}" type="presOf" srcId="{E547A488-0D2C-4E5A-9D0F-5E42A9FF302A}" destId="{1A04A6E3-F7DD-4473-834B-6548C135180C}" srcOrd="0" destOrd="0" presId="urn:microsoft.com/office/officeart/2005/8/layout/orgChart1"/>
    <dgm:cxn modelId="{A1A26D44-F834-4363-BC59-C6143026DFD5}" type="presParOf" srcId="{20006E89-0501-416B-B0B7-4CF21197CF63}" destId="{2D578860-627B-49F0-A497-F22DFE81FF4C}" srcOrd="0" destOrd="0" presId="urn:microsoft.com/office/officeart/2005/8/layout/orgChart1"/>
    <dgm:cxn modelId="{85CC0322-66C2-41D0-98F6-03316D5CF09C}" type="presParOf" srcId="{2D578860-627B-49F0-A497-F22DFE81FF4C}" destId="{CF453D4A-9EC2-4325-9417-219B1C126602}" srcOrd="0" destOrd="0" presId="urn:microsoft.com/office/officeart/2005/8/layout/orgChart1"/>
    <dgm:cxn modelId="{E4AEBA2E-06B9-4D8A-A77F-34E3D4B67F29}" type="presParOf" srcId="{CF453D4A-9EC2-4325-9417-219B1C126602}" destId="{83E15758-6864-486F-9F0B-3C16AED18424}" srcOrd="0" destOrd="0" presId="urn:microsoft.com/office/officeart/2005/8/layout/orgChart1"/>
    <dgm:cxn modelId="{5D5B9161-A32E-4A67-8FC0-07BCD548DCF5}" type="presParOf" srcId="{CF453D4A-9EC2-4325-9417-219B1C126602}" destId="{ACA080F8-1E92-445B-A69E-C58A0C63497A}" srcOrd="1" destOrd="0" presId="urn:microsoft.com/office/officeart/2005/8/layout/orgChart1"/>
    <dgm:cxn modelId="{721C4605-EEDA-42BE-ADE8-E4D2C0CE3D52}" type="presParOf" srcId="{2D578860-627B-49F0-A497-F22DFE81FF4C}" destId="{0DF52496-E4EE-43B5-9E69-DC8E3E99E48A}" srcOrd="1" destOrd="0" presId="urn:microsoft.com/office/officeart/2005/8/layout/orgChart1"/>
    <dgm:cxn modelId="{C1BE6458-170C-4326-86D0-8BB3CF16AF9B}" type="presParOf" srcId="{0DF52496-E4EE-43B5-9E69-DC8E3E99E48A}" destId="{D348080D-847A-4B00-9975-0446F4EB8CBC}" srcOrd="0" destOrd="0" presId="urn:microsoft.com/office/officeart/2005/8/layout/orgChart1"/>
    <dgm:cxn modelId="{61256BB8-B82D-4A68-BCC9-C3C61EA76951}" type="presParOf" srcId="{0DF52496-E4EE-43B5-9E69-DC8E3E99E48A}" destId="{CD4AB81B-2EA0-4B03-99A6-47460ADAA018}" srcOrd="1" destOrd="0" presId="urn:microsoft.com/office/officeart/2005/8/layout/orgChart1"/>
    <dgm:cxn modelId="{42AAF0F4-013F-47DF-B13C-0ACD749548DD}" type="presParOf" srcId="{CD4AB81B-2EA0-4B03-99A6-47460ADAA018}" destId="{48AD6432-5446-4F83-9EB5-D671799310D3}" srcOrd="0" destOrd="0" presId="urn:microsoft.com/office/officeart/2005/8/layout/orgChart1"/>
    <dgm:cxn modelId="{DEA99781-CD65-40BD-B2E0-D9840CD0929D}" type="presParOf" srcId="{48AD6432-5446-4F83-9EB5-D671799310D3}" destId="{164A943A-28CD-4135-836D-091C01B747FC}" srcOrd="0" destOrd="0" presId="urn:microsoft.com/office/officeart/2005/8/layout/orgChart1"/>
    <dgm:cxn modelId="{12579875-95E5-47A1-B1C9-15F7F9E96AD6}" type="presParOf" srcId="{48AD6432-5446-4F83-9EB5-D671799310D3}" destId="{A5755B11-6051-4079-99FA-A72A7A4049DD}" srcOrd="1" destOrd="0" presId="urn:microsoft.com/office/officeart/2005/8/layout/orgChart1"/>
    <dgm:cxn modelId="{ED90EFAE-094C-4E62-B1ED-31B7340227F4}" type="presParOf" srcId="{CD4AB81B-2EA0-4B03-99A6-47460ADAA018}" destId="{06399A50-1BBF-42BB-8A62-6FEBE3BD01E7}" srcOrd="1" destOrd="0" presId="urn:microsoft.com/office/officeart/2005/8/layout/orgChart1"/>
    <dgm:cxn modelId="{E735BEA6-62A2-4B27-A784-4A7D4FF83CF8}" type="presParOf" srcId="{CD4AB81B-2EA0-4B03-99A6-47460ADAA018}" destId="{D4C70FE5-EBB6-4AC8-9EE2-9FFDBF0474E0}" srcOrd="2" destOrd="0" presId="urn:microsoft.com/office/officeart/2005/8/layout/orgChart1"/>
    <dgm:cxn modelId="{9D0A82B7-FD38-4ADE-BAAF-6F7F82DAB0EC}" type="presParOf" srcId="{0DF52496-E4EE-43B5-9E69-DC8E3E99E48A}" destId="{39F6A97B-A07A-4C26-B07C-78EBF26F6D47}" srcOrd="2" destOrd="0" presId="urn:microsoft.com/office/officeart/2005/8/layout/orgChart1"/>
    <dgm:cxn modelId="{D98000F5-BDC0-4DF1-A5BA-55B708BBA136}" type="presParOf" srcId="{0DF52496-E4EE-43B5-9E69-DC8E3E99E48A}" destId="{FC69BDC5-7D0D-4D65-AE11-503A5CE63FDF}" srcOrd="3" destOrd="0" presId="urn:microsoft.com/office/officeart/2005/8/layout/orgChart1"/>
    <dgm:cxn modelId="{8B749262-56A6-4ACB-99D5-AD4E37988D2D}" type="presParOf" srcId="{FC69BDC5-7D0D-4D65-AE11-503A5CE63FDF}" destId="{1A29C08B-3C5D-4EC4-B4B0-A425DD5166CA}" srcOrd="0" destOrd="0" presId="urn:microsoft.com/office/officeart/2005/8/layout/orgChart1"/>
    <dgm:cxn modelId="{91E26475-05F7-4055-A20B-5F4384CE3FB3}" type="presParOf" srcId="{1A29C08B-3C5D-4EC4-B4B0-A425DD5166CA}" destId="{1A04A6E3-F7DD-4473-834B-6548C135180C}" srcOrd="0" destOrd="0" presId="urn:microsoft.com/office/officeart/2005/8/layout/orgChart1"/>
    <dgm:cxn modelId="{42D462EC-D26F-4966-9F7B-63F1E84F25B8}" type="presParOf" srcId="{1A29C08B-3C5D-4EC4-B4B0-A425DD5166CA}" destId="{0299CFDF-A854-4E5F-9167-A83173B211B6}" srcOrd="1" destOrd="0" presId="urn:microsoft.com/office/officeart/2005/8/layout/orgChart1"/>
    <dgm:cxn modelId="{49AA5ED4-4F33-4366-98A6-AD06FB296037}" type="presParOf" srcId="{FC69BDC5-7D0D-4D65-AE11-503A5CE63FDF}" destId="{323415E8-81FA-41A2-B74B-6063344DA4F9}" srcOrd="1" destOrd="0" presId="urn:microsoft.com/office/officeart/2005/8/layout/orgChart1"/>
    <dgm:cxn modelId="{7D870415-D9BE-4814-A097-75FCCD2D98B8}" type="presParOf" srcId="{FC69BDC5-7D0D-4D65-AE11-503A5CE63FDF}" destId="{E912AF53-1BD3-492D-82EA-6A95271DD01D}" srcOrd="2" destOrd="0" presId="urn:microsoft.com/office/officeart/2005/8/layout/orgChart1"/>
    <dgm:cxn modelId="{228D51B5-7C29-4C6B-B0C1-78E0A30421EE}" type="presParOf" srcId="{0DF52496-E4EE-43B5-9E69-DC8E3E99E48A}" destId="{A0C5335B-54D1-400B-A32C-324AF672EC44}" srcOrd="4" destOrd="0" presId="urn:microsoft.com/office/officeart/2005/8/layout/orgChart1"/>
    <dgm:cxn modelId="{E7C43049-B2D1-4805-89DA-E997B30E91DB}" type="presParOf" srcId="{0DF52496-E4EE-43B5-9E69-DC8E3E99E48A}" destId="{F4FC372B-A1DD-4499-88BC-7B5E08BC0A90}" srcOrd="5" destOrd="0" presId="urn:microsoft.com/office/officeart/2005/8/layout/orgChart1"/>
    <dgm:cxn modelId="{99F0CB04-DD09-4002-ACF1-B637ECF3D552}" type="presParOf" srcId="{F4FC372B-A1DD-4499-88BC-7B5E08BC0A90}" destId="{05D9AECF-EC67-4678-9EC5-E1C9AFEF973A}" srcOrd="0" destOrd="0" presId="urn:microsoft.com/office/officeart/2005/8/layout/orgChart1"/>
    <dgm:cxn modelId="{76085AA2-8828-4387-AE9C-08055FEFABC7}" type="presParOf" srcId="{05D9AECF-EC67-4678-9EC5-E1C9AFEF973A}" destId="{5E1ACB6E-9F3E-42EC-82C7-FF54CE81115B}" srcOrd="0" destOrd="0" presId="urn:microsoft.com/office/officeart/2005/8/layout/orgChart1"/>
    <dgm:cxn modelId="{EF4A9C3B-9DC7-43B7-B2FF-19A23220AE6E}" type="presParOf" srcId="{05D9AECF-EC67-4678-9EC5-E1C9AFEF973A}" destId="{1EC3DC16-AA54-4246-B94E-01366CA8E217}" srcOrd="1" destOrd="0" presId="urn:microsoft.com/office/officeart/2005/8/layout/orgChart1"/>
    <dgm:cxn modelId="{EF6F9334-8890-4828-86DD-25D81F689436}" type="presParOf" srcId="{F4FC372B-A1DD-4499-88BC-7B5E08BC0A90}" destId="{223F4057-C748-4D9C-822A-9129D8CBA170}" srcOrd="1" destOrd="0" presId="urn:microsoft.com/office/officeart/2005/8/layout/orgChart1"/>
    <dgm:cxn modelId="{CEB4C368-8662-4F66-B4D0-592C4082CD37}" type="presParOf" srcId="{F4FC372B-A1DD-4499-88BC-7B5E08BC0A90}" destId="{AD09A536-F295-454C-A7D3-28CB2891C40B}" srcOrd="2" destOrd="0" presId="urn:microsoft.com/office/officeart/2005/8/layout/orgChart1"/>
    <dgm:cxn modelId="{567932D4-2B9D-4601-A8F7-BE897E4F7E6C}" type="presParOf" srcId="{2D578860-627B-49F0-A497-F22DFE81FF4C}" destId="{2014B0AD-D9F2-4A6E-87A3-106CFF7368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41388-C6EC-4F2B-BDFD-E37772162BB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A258FEC-E6BA-4B51-A554-FE8B8B73F9AD}">
      <dgm:prSet phldrT="[文字]" custT="1"/>
      <dgm:spPr/>
      <dgm:t>
        <a:bodyPr/>
        <a:lstStyle/>
        <a:p>
          <a:r>
            <a:rPr lang="zh-TW" altLang="en-US" sz="2800" dirty="0"/>
            <a:t>家庭生活資源</a:t>
          </a:r>
        </a:p>
      </dgm:t>
    </dgm:pt>
    <dgm:pt modelId="{43AE7F1D-20E3-4C0F-84D8-3BF57DD3E888}" type="parTrans" cxnId="{66DA5CEC-07B5-4708-AC59-97A474DB00C6}">
      <dgm:prSet/>
      <dgm:spPr/>
      <dgm:t>
        <a:bodyPr/>
        <a:lstStyle/>
        <a:p>
          <a:endParaRPr lang="zh-TW" altLang="en-US"/>
        </a:p>
      </dgm:t>
    </dgm:pt>
    <dgm:pt modelId="{28C82C50-8516-4E16-97FA-5D4524B9D1A9}" type="sibTrans" cxnId="{66DA5CEC-07B5-4708-AC59-97A474DB00C6}">
      <dgm:prSet/>
      <dgm:spPr/>
      <dgm:t>
        <a:bodyPr/>
        <a:lstStyle/>
        <a:p>
          <a:endParaRPr lang="zh-TW" altLang="en-US"/>
        </a:p>
      </dgm:t>
    </dgm:pt>
    <dgm:pt modelId="{7B50CC0A-AA2D-458E-BABB-9CC3D29B2EDC}">
      <dgm:prSet phldrT="[文字]"/>
      <dgm:spPr/>
      <dgm:t>
        <a:bodyPr/>
        <a:lstStyle/>
        <a:p>
          <a:r>
            <a:rPr lang="zh-TW" alt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  <a:sym typeface="Arial"/>
            </a:rPr>
            <a:t>家庭資源管理與消費決策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B3B26BB-49AF-4099-9BEE-8B5342D9B28B}" type="parTrans" cxnId="{719B15DB-B233-4514-88C5-63D7F934E20C}">
      <dgm:prSet/>
      <dgm:spPr/>
      <dgm:t>
        <a:bodyPr/>
        <a:lstStyle/>
        <a:p>
          <a:endParaRPr lang="zh-TW" altLang="en-US"/>
        </a:p>
      </dgm:t>
    </dgm:pt>
    <dgm:pt modelId="{CC515562-DA2D-47BB-AB70-6E91DBEB26A6}" type="sibTrans" cxnId="{719B15DB-B233-4514-88C5-63D7F934E20C}">
      <dgm:prSet/>
      <dgm:spPr/>
      <dgm:t>
        <a:bodyPr/>
        <a:lstStyle/>
        <a:p>
          <a:endParaRPr lang="zh-TW" altLang="en-US"/>
        </a:p>
      </dgm:t>
    </dgm:pt>
    <dgm:pt modelId="{E547A488-0D2C-4E5A-9D0F-5E42A9FF302A}">
      <dgm:prSet phldrT="[文字]"/>
      <dgm:spPr/>
      <dgm:t>
        <a:bodyPr/>
        <a:lstStyle/>
        <a:p>
          <a:r>
            <a:rPr lang="zh-TW" altLang="en-US" dirty="0"/>
            <a:t>家庭活動與社區參與</a:t>
          </a:r>
        </a:p>
      </dgm:t>
    </dgm:pt>
    <dgm:pt modelId="{81D7744B-2DEF-4310-9B21-3E1612E35C1D}" type="parTrans" cxnId="{BE8C521D-E138-4178-BEA0-274E736FB79C}">
      <dgm:prSet/>
      <dgm:spPr/>
      <dgm:t>
        <a:bodyPr/>
        <a:lstStyle/>
        <a:p>
          <a:endParaRPr lang="zh-TW" altLang="en-US"/>
        </a:p>
      </dgm:t>
    </dgm:pt>
    <dgm:pt modelId="{1C6B8B5E-FE06-43A6-A56B-7A399C1C2E95}" type="sibTrans" cxnId="{BE8C521D-E138-4178-BEA0-274E736FB79C}">
      <dgm:prSet/>
      <dgm:spPr/>
      <dgm:t>
        <a:bodyPr/>
        <a:lstStyle/>
        <a:p>
          <a:endParaRPr lang="zh-TW" altLang="en-US"/>
        </a:p>
      </dgm:t>
    </dgm:pt>
    <dgm:pt modelId="{20006E89-0501-416B-B0B7-4CF21197CF63}" type="pres">
      <dgm:prSet presAssocID="{7AA41388-C6EC-4F2B-BDFD-E37772162B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D578860-627B-49F0-A497-F22DFE81FF4C}" type="pres">
      <dgm:prSet presAssocID="{DA258FEC-E6BA-4B51-A554-FE8B8B73F9AD}" presName="hierRoot1" presStyleCnt="0">
        <dgm:presLayoutVars>
          <dgm:hierBranch val="init"/>
        </dgm:presLayoutVars>
      </dgm:prSet>
      <dgm:spPr/>
    </dgm:pt>
    <dgm:pt modelId="{CF453D4A-9EC2-4325-9417-219B1C126602}" type="pres">
      <dgm:prSet presAssocID="{DA258FEC-E6BA-4B51-A554-FE8B8B73F9AD}" presName="rootComposite1" presStyleCnt="0"/>
      <dgm:spPr/>
    </dgm:pt>
    <dgm:pt modelId="{83E15758-6864-486F-9F0B-3C16AED18424}" type="pres">
      <dgm:prSet presAssocID="{DA258FEC-E6BA-4B51-A554-FE8B8B73F9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A080F8-1E92-445B-A69E-C58A0C63497A}" type="pres">
      <dgm:prSet presAssocID="{DA258FEC-E6BA-4B51-A554-FE8B8B73F9A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DF52496-E4EE-43B5-9E69-DC8E3E99E48A}" type="pres">
      <dgm:prSet presAssocID="{DA258FEC-E6BA-4B51-A554-FE8B8B73F9AD}" presName="hierChild2" presStyleCnt="0"/>
      <dgm:spPr/>
    </dgm:pt>
    <dgm:pt modelId="{D348080D-847A-4B00-9975-0446F4EB8CBC}" type="pres">
      <dgm:prSet presAssocID="{2B3B26BB-49AF-4099-9BEE-8B5342D9B28B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CD4AB81B-2EA0-4B03-99A6-47460ADAA018}" type="pres">
      <dgm:prSet presAssocID="{7B50CC0A-AA2D-458E-BABB-9CC3D29B2EDC}" presName="hierRoot2" presStyleCnt="0">
        <dgm:presLayoutVars>
          <dgm:hierBranch val="init"/>
        </dgm:presLayoutVars>
      </dgm:prSet>
      <dgm:spPr/>
    </dgm:pt>
    <dgm:pt modelId="{48AD6432-5446-4F83-9EB5-D671799310D3}" type="pres">
      <dgm:prSet presAssocID="{7B50CC0A-AA2D-458E-BABB-9CC3D29B2EDC}" presName="rootComposite" presStyleCnt="0"/>
      <dgm:spPr/>
    </dgm:pt>
    <dgm:pt modelId="{164A943A-28CD-4135-836D-091C01B747FC}" type="pres">
      <dgm:prSet presAssocID="{7B50CC0A-AA2D-458E-BABB-9CC3D29B2ED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5755B11-6051-4079-99FA-A72A7A4049DD}" type="pres">
      <dgm:prSet presAssocID="{7B50CC0A-AA2D-458E-BABB-9CC3D29B2EDC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06399A50-1BBF-42BB-8A62-6FEBE3BD01E7}" type="pres">
      <dgm:prSet presAssocID="{7B50CC0A-AA2D-458E-BABB-9CC3D29B2EDC}" presName="hierChild4" presStyleCnt="0"/>
      <dgm:spPr/>
    </dgm:pt>
    <dgm:pt modelId="{D4C70FE5-EBB6-4AC8-9EE2-9FFDBF0474E0}" type="pres">
      <dgm:prSet presAssocID="{7B50CC0A-AA2D-458E-BABB-9CC3D29B2EDC}" presName="hierChild5" presStyleCnt="0"/>
      <dgm:spPr/>
    </dgm:pt>
    <dgm:pt modelId="{EE09B312-FAB1-4603-8286-D23AD856EF0B}" type="pres">
      <dgm:prSet presAssocID="{81D7744B-2DEF-4310-9B21-3E1612E35C1D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EF9AF358-8EAA-4E0F-A15A-4469963285CE}" type="pres">
      <dgm:prSet presAssocID="{E547A488-0D2C-4E5A-9D0F-5E42A9FF302A}" presName="hierRoot2" presStyleCnt="0">
        <dgm:presLayoutVars>
          <dgm:hierBranch val="init"/>
        </dgm:presLayoutVars>
      </dgm:prSet>
      <dgm:spPr/>
    </dgm:pt>
    <dgm:pt modelId="{D6BE8E42-691F-485D-8D6A-FDD1307D029E}" type="pres">
      <dgm:prSet presAssocID="{E547A488-0D2C-4E5A-9D0F-5E42A9FF302A}" presName="rootComposite" presStyleCnt="0"/>
      <dgm:spPr/>
    </dgm:pt>
    <dgm:pt modelId="{F3969F77-8F4E-4C81-8B06-664A389A132C}" type="pres">
      <dgm:prSet presAssocID="{E547A488-0D2C-4E5A-9D0F-5E42A9FF302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898D1F-B971-4470-9CBD-6CF3616A9251}" type="pres">
      <dgm:prSet presAssocID="{E547A488-0D2C-4E5A-9D0F-5E42A9FF302A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69541619-F782-412D-915F-D85B2B30F5CE}" type="pres">
      <dgm:prSet presAssocID="{E547A488-0D2C-4E5A-9D0F-5E42A9FF302A}" presName="hierChild4" presStyleCnt="0"/>
      <dgm:spPr/>
    </dgm:pt>
    <dgm:pt modelId="{61E0BC6B-BA2F-4547-8F5F-83FB748A90F7}" type="pres">
      <dgm:prSet presAssocID="{E547A488-0D2C-4E5A-9D0F-5E42A9FF302A}" presName="hierChild5" presStyleCnt="0"/>
      <dgm:spPr/>
    </dgm:pt>
    <dgm:pt modelId="{2014B0AD-D9F2-4A6E-87A3-106CFF736851}" type="pres">
      <dgm:prSet presAssocID="{DA258FEC-E6BA-4B51-A554-FE8B8B73F9AD}" presName="hierChild3" presStyleCnt="0"/>
      <dgm:spPr/>
    </dgm:pt>
  </dgm:ptLst>
  <dgm:cxnLst>
    <dgm:cxn modelId="{03F5EF51-2EC9-44B9-972A-9021D04D8EC1}" type="presOf" srcId="{81D7744B-2DEF-4310-9B21-3E1612E35C1D}" destId="{EE09B312-FAB1-4603-8286-D23AD856EF0B}" srcOrd="0" destOrd="0" presId="urn:microsoft.com/office/officeart/2005/8/layout/orgChart1"/>
    <dgm:cxn modelId="{C51909D2-7B81-4AD0-AAC1-00D1A1FA5ADD}" type="presOf" srcId="{2B3B26BB-49AF-4099-9BEE-8B5342D9B28B}" destId="{D348080D-847A-4B00-9975-0446F4EB8CBC}" srcOrd="0" destOrd="0" presId="urn:microsoft.com/office/officeart/2005/8/layout/orgChart1"/>
    <dgm:cxn modelId="{B6DA804D-DB9D-4562-9D1F-9C1F60096893}" type="presOf" srcId="{DA258FEC-E6BA-4B51-A554-FE8B8B73F9AD}" destId="{ACA080F8-1E92-445B-A69E-C58A0C63497A}" srcOrd="1" destOrd="0" presId="urn:microsoft.com/office/officeart/2005/8/layout/orgChart1"/>
    <dgm:cxn modelId="{94F56D36-6D56-4DB8-91D7-EC91568B3200}" type="presOf" srcId="{7AA41388-C6EC-4F2B-BDFD-E37772162BB8}" destId="{20006E89-0501-416B-B0B7-4CF21197CF63}" srcOrd="0" destOrd="0" presId="urn:microsoft.com/office/officeart/2005/8/layout/orgChart1"/>
    <dgm:cxn modelId="{719B15DB-B233-4514-88C5-63D7F934E20C}" srcId="{DA258FEC-E6BA-4B51-A554-FE8B8B73F9AD}" destId="{7B50CC0A-AA2D-458E-BABB-9CC3D29B2EDC}" srcOrd="0" destOrd="0" parTransId="{2B3B26BB-49AF-4099-9BEE-8B5342D9B28B}" sibTransId="{CC515562-DA2D-47BB-AB70-6E91DBEB26A6}"/>
    <dgm:cxn modelId="{66DA5CEC-07B5-4708-AC59-97A474DB00C6}" srcId="{7AA41388-C6EC-4F2B-BDFD-E37772162BB8}" destId="{DA258FEC-E6BA-4B51-A554-FE8B8B73F9AD}" srcOrd="0" destOrd="0" parTransId="{43AE7F1D-20E3-4C0F-84D8-3BF57DD3E888}" sibTransId="{28C82C50-8516-4E16-97FA-5D4524B9D1A9}"/>
    <dgm:cxn modelId="{BE8C521D-E138-4178-BEA0-274E736FB79C}" srcId="{DA258FEC-E6BA-4B51-A554-FE8B8B73F9AD}" destId="{E547A488-0D2C-4E5A-9D0F-5E42A9FF302A}" srcOrd="1" destOrd="0" parTransId="{81D7744B-2DEF-4310-9B21-3E1612E35C1D}" sibTransId="{1C6B8B5E-FE06-43A6-A56B-7A399C1C2E95}"/>
    <dgm:cxn modelId="{39134ED8-502C-43A6-8303-BE6C8E20C02B}" type="presOf" srcId="{7B50CC0A-AA2D-458E-BABB-9CC3D29B2EDC}" destId="{A5755B11-6051-4079-99FA-A72A7A4049DD}" srcOrd="1" destOrd="0" presId="urn:microsoft.com/office/officeart/2005/8/layout/orgChart1"/>
    <dgm:cxn modelId="{24F634A6-0BBA-4B3F-9438-2955D903D238}" type="presOf" srcId="{DA258FEC-E6BA-4B51-A554-FE8B8B73F9AD}" destId="{83E15758-6864-486F-9F0B-3C16AED18424}" srcOrd="0" destOrd="0" presId="urn:microsoft.com/office/officeart/2005/8/layout/orgChart1"/>
    <dgm:cxn modelId="{E7D8857D-0C7A-4B43-BF47-D700613DB1C5}" type="presOf" srcId="{E547A488-0D2C-4E5A-9D0F-5E42A9FF302A}" destId="{F3969F77-8F4E-4C81-8B06-664A389A132C}" srcOrd="0" destOrd="0" presId="urn:microsoft.com/office/officeart/2005/8/layout/orgChart1"/>
    <dgm:cxn modelId="{7DDA7233-626F-4335-BE30-175A404665EE}" type="presOf" srcId="{E547A488-0D2C-4E5A-9D0F-5E42A9FF302A}" destId="{44898D1F-B971-4470-9CBD-6CF3616A9251}" srcOrd="1" destOrd="0" presId="urn:microsoft.com/office/officeart/2005/8/layout/orgChart1"/>
    <dgm:cxn modelId="{3B5A3FEC-C32C-4ABC-AB53-02229BDF2F8E}" type="presOf" srcId="{7B50CC0A-AA2D-458E-BABB-9CC3D29B2EDC}" destId="{164A943A-28CD-4135-836D-091C01B747FC}" srcOrd="0" destOrd="0" presId="urn:microsoft.com/office/officeart/2005/8/layout/orgChart1"/>
    <dgm:cxn modelId="{A1A26D44-F834-4363-BC59-C6143026DFD5}" type="presParOf" srcId="{20006E89-0501-416B-B0B7-4CF21197CF63}" destId="{2D578860-627B-49F0-A497-F22DFE81FF4C}" srcOrd="0" destOrd="0" presId="urn:microsoft.com/office/officeart/2005/8/layout/orgChart1"/>
    <dgm:cxn modelId="{85CC0322-66C2-41D0-98F6-03316D5CF09C}" type="presParOf" srcId="{2D578860-627B-49F0-A497-F22DFE81FF4C}" destId="{CF453D4A-9EC2-4325-9417-219B1C126602}" srcOrd="0" destOrd="0" presId="urn:microsoft.com/office/officeart/2005/8/layout/orgChart1"/>
    <dgm:cxn modelId="{E4AEBA2E-06B9-4D8A-A77F-34E3D4B67F29}" type="presParOf" srcId="{CF453D4A-9EC2-4325-9417-219B1C126602}" destId="{83E15758-6864-486F-9F0B-3C16AED18424}" srcOrd="0" destOrd="0" presId="urn:microsoft.com/office/officeart/2005/8/layout/orgChart1"/>
    <dgm:cxn modelId="{5D5B9161-A32E-4A67-8FC0-07BCD548DCF5}" type="presParOf" srcId="{CF453D4A-9EC2-4325-9417-219B1C126602}" destId="{ACA080F8-1E92-445B-A69E-C58A0C63497A}" srcOrd="1" destOrd="0" presId="urn:microsoft.com/office/officeart/2005/8/layout/orgChart1"/>
    <dgm:cxn modelId="{721C4605-EEDA-42BE-ADE8-E4D2C0CE3D52}" type="presParOf" srcId="{2D578860-627B-49F0-A497-F22DFE81FF4C}" destId="{0DF52496-E4EE-43B5-9E69-DC8E3E99E48A}" srcOrd="1" destOrd="0" presId="urn:microsoft.com/office/officeart/2005/8/layout/orgChart1"/>
    <dgm:cxn modelId="{C1BE6458-170C-4326-86D0-8BB3CF16AF9B}" type="presParOf" srcId="{0DF52496-E4EE-43B5-9E69-DC8E3E99E48A}" destId="{D348080D-847A-4B00-9975-0446F4EB8CBC}" srcOrd="0" destOrd="0" presId="urn:microsoft.com/office/officeart/2005/8/layout/orgChart1"/>
    <dgm:cxn modelId="{61256BB8-B82D-4A68-BCC9-C3C61EA76951}" type="presParOf" srcId="{0DF52496-E4EE-43B5-9E69-DC8E3E99E48A}" destId="{CD4AB81B-2EA0-4B03-99A6-47460ADAA018}" srcOrd="1" destOrd="0" presId="urn:microsoft.com/office/officeart/2005/8/layout/orgChart1"/>
    <dgm:cxn modelId="{42AAF0F4-013F-47DF-B13C-0ACD749548DD}" type="presParOf" srcId="{CD4AB81B-2EA0-4B03-99A6-47460ADAA018}" destId="{48AD6432-5446-4F83-9EB5-D671799310D3}" srcOrd="0" destOrd="0" presId="urn:microsoft.com/office/officeart/2005/8/layout/orgChart1"/>
    <dgm:cxn modelId="{DEA99781-CD65-40BD-B2E0-D9840CD0929D}" type="presParOf" srcId="{48AD6432-5446-4F83-9EB5-D671799310D3}" destId="{164A943A-28CD-4135-836D-091C01B747FC}" srcOrd="0" destOrd="0" presId="urn:microsoft.com/office/officeart/2005/8/layout/orgChart1"/>
    <dgm:cxn modelId="{12579875-95E5-47A1-B1C9-15F7F9E96AD6}" type="presParOf" srcId="{48AD6432-5446-4F83-9EB5-D671799310D3}" destId="{A5755B11-6051-4079-99FA-A72A7A4049DD}" srcOrd="1" destOrd="0" presId="urn:microsoft.com/office/officeart/2005/8/layout/orgChart1"/>
    <dgm:cxn modelId="{ED90EFAE-094C-4E62-B1ED-31B7340227F4}" type="presParOf" srcId="{CD4AB81B-2EA0-4B03-99A6-47460ADAA018}" destId="{06399A50-1BBF-42BB-8A62-6FEBE3BD01E7}" srcOrd="1" destOrd="0" presId="urn:microsoft.com/office/officeart/2005/8/layout/orgChart1"/>
    <dgm:cxn modelId="{E735BEA6-62A2-4B27-A784-4A7D4FF83CF8}" type="presParOf" srcId="{CD4AB81B-2EA0-4B03-99A6-47460ADAA018}" destId="{D4C70FE5-EBB6-4AC8-9EE2-9FFDBF0474E0}" srcOrd="2" destOrd="0" presId="urn:microsoft.com/office/officeart/2005/8/layout/orgChart1"/>
    <dgm:cxn modelId="{ACEC4EB9-7BBB-44E6-A6EA-D26C17DA3308}" type="presParOf" srcId="{0DF52496-E4EE-43B5-9E69-DC8E3E99E48A}" destId="{EE09B312-FAB1-4603-8286-D23AD856EF0B}" srcOrd="2" destOrd="0" presId="urn:microsoft.com/office/officeart/2005/8/layout/orgChart1"/>
    <dgm:cxn modelId="{2DB6822A-EB4B-44C5-9B1D-B8F0D437A4AD}" type="presParOf" srcId="{0DF52496-E4EE-43B5-9E69-DC8E3E99E48A}" destId="{EF9AF358-8EAA-4E0F-A15A-4469963285CE}" srcOrd="3" destOrd="0" presId="urn:microsoft.com/office/officeart/2005/8/layout/orgChart1"/>
    <dgm:cxn modelId="{E87B5F8E-2CDB-4E40-A665-9B4D7B63E29A}" type="presParOf" srcId="{EF9AF358-8EAA-4E0F-A15A-4469963285CE}" destId="{D6BE8E42-691F-485D-8D6A-FDD1307D029E}" srcOrd="0" destOrd="0" presId="urn:microsoft.com/office/officeart/2005/8/layout/orgChart1"/>
    <dgm:cxn modelId="{A32CF87D-193E-4F9C-9659-22853C9E4E52}" type="presParOf" srcId="{D6BE8E42-691F-485D-8D6A-FDD1307D029E}" destId="{F3969F77-8F4E-4C81-8B06-664A389A132C}" srcOrd="0" destOrd="0" presId="urn:microsoft.com/office/officeart/2005/8/layout/orgChart1"/>
    <dgm:cxn modelId="{54E17DDC-20CB-42A2-85FF-3A2C80C4C290}" type="presParOf" srcId="{D6BE8E42-691F-485D-8D6A-FDD1307D029E}" destId="{44898D1F-B971-4470-9CBD-6CF3616A9251}" srcOrd="1" destOrd="0" presId="urn:microsoft.com/office/officeart/2005/8/layout/orgChart1"/>
    <dgm:cxn modelId="{7BCC06DF-5084-4378-966F-A1B817DFABFC}" type="presParOf" srcId="{EF9AF358-8EAA-4E0F-A15A-4469963285CE}" destId="{69541619-F782-412D-915F-D85B2B30F5CE}" srcOrd="1" destOrd="0" presId="urn:microsoft.com/office/officeart/2005/8/layout/orgChart1"/>
    <dgm:cxn modelId="{D7047400-86EC-4AEE-AA4D-E65350F4D2B3}" type="presParOf" srcId="{EF9AF358-8EAA-4E0F-A15A-4469963285CE}" destId="{61E0BC6B-BA2F-4547-8F5F-83FB748A90F7}" srcOrd="2" destOrd="0" presId="urn:microsoft.com/office/officeart/2005/8/layout/orgChart1"/>
    <dgm:cxn modelId="{567932D4-2B9D-4601-A8F7-BE897E4F7E6C}" type="presParOf" srcId="{2D578860-627B-49F0-A497-F22DFE81FF4C}" destId="{2014B0AD-D9F2-4A6E-87A3-106CFF7368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5AB2AD-A066-4514-9A20-D88701E0B44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99309E6-F976-4E90-886D-563192D1450C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C00000"/>
              </a:solidFill>
            </a:rPr>
            <a:t>家庭教育推動</a:t>
          </a:r>
        </a:p>
      </dgm:t>
    </dgm:pt>
    <dgm:pt modelId="{EC0BB2C6-DD34-4FF8-B107-66B0B8FAF2E4}" type="parTrans" cxnId="{F795B0A5-2C6F-4DC6-BB34-CF70666929AE}">
      <dgm:prSet/>
      <dgm:spPr/>
      <dgm:t>
        <a:bodyPr/>
        <a:lstStyle/>
        <a:p>
          <a:endParaRPr lang="zh-TW" altLang="en-US"/>
        </a:p>
      </dgm:t>
    </dgm:pt>
    <dgm:pt modelId="{64D685E7-F472-40BA-807B-14E4B5CE8ED1}" type="sibTrans" cxnId="{F795B0A5-2C6F-4DC6-BB34-CF70666929AE}">
      <dgm:prSet/>
      <dgm:spPr/>
      <dgm:t>
        <a:bodyPr/>
        <a:lstStyle/>
        <a:p>
          <a:endParaRPr lang="zh-TW" altLang="en-US"/>
        </a:p>
      </dgm:t>
    </dgm:pt>
    <dgm:pt modelId="{796CB150-D8B6-4A06-A9A4-FC49D6966415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/>
            <a:t>學校</a:t>
          </a:r>
        </a:p>
      </dgm:t>
    </dgm:pt>
    <dgm:pt modelId="{96BD1030-AAD2-48AA-9E89-1CF644947FB8}" type="parTrans" cxnId="{5C679E3D-F5A2-4690-9298-29AC853A9D61}">
      <dgm:prSet/>
      <dgm:spPr/>
      <dgm:t>
        <a:bodyPr/>
        <a:lstStyle/>
        <a:p>
          <a:endParaRPr lang="zh-TW" altLang="en-US"/>
        </a:p>
      </dgm:t>
    </dgm:pt>
    <dgm:pt modelId="{8D16557B-963E-4AC1-9136-7F65290ABCF6}" type="sibTrans" cxnId="{5C679E3D-F5A2-4690-9298-29AC853A9D61}">
      <dgm:prSet/>
      <dgm:spPr/>
      <dgm:t>
        <a:bodyPr/>
        <a:lstStyle/>
        <a:p>
          <a:endParaRPr lang="zh-TW" altLang="en-US"/>
        </a:p>
      </dgm:t>
    </dgm:pt>
    <dgm:pt modelId="{6AE9F904-FA14-43DA-9A5C-FDBC707009C4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/>
            <a:t>家長</a:t>
          </a:r>
        </a:p>
      </dgm:t>
    </dgm:pt>
    <dgm:pt modelId="{1165E1F9-6832-46BC-AA73-A81C9B3E2043}" type="parTrans" cxnId="{BA305E19-1E72-4642-8878-3A8F79BCB222}">
      <dgm:prSet/>
      <dgm:spPr/>
      <dgm:t>
        <a:bodyPr/>
        <a:lstStyle/>
        <a:p>
          <a:endParaRPr lang="zh-TW" altLang="en-US"/>
        </a:p>
      </dgm:t>
    </dgm:pt>
    <dgm:pt modelId="{3ED7FDB8-F436-466E-B2A4-4FA90569989D}" type="sibTrans" cxnId="{BA305E19-1E72-4642-8878-3A8F79BCB222}">
      <dgm:prSet/>
      <dgm:spPr/>
      <dgm:t>
        <a:bodyPr/>
        <a:lstStyle/>
        <a:p>
          <a:endParaRPr lang="zh-TW" altLang="en-US"/>
        </a:p>
      </dgm:t>
    </dgm:pt>
    <dgm:pt modelId="{E6D13CEC-A06A-49D2-948B-F26A9B2103B1}">
      <dgm:prSet phldrT="[文字]"/>
      <dgm:spPr/>
      <dgm:t>
        <a:bodyPr/>
        <a:lstStyle/>
        <a:p>
          <a:r>
            <a:rPr lang="zh-TW" altLang="en-US" dirty="0"/>
            <a:t>社區</a:t>
          </a:r>
        </a:p>
      </dgm:t>
    </dgm:pt>
    <dgm:pt modelId="{A3E66194-195C-49E0-AA98-5C32E96E7310}" type="parTrans" cxnId="{C59D84CA-92C8-45CA-8EB5-3F837B072622}">
      <dgm:prSet/>
      <dgm:spPr/>
      <dgm:t>
        <a:bodyPr/>
        <a:lstStyle/>
        <a:p>
          <a:endParaRPr lang="zh-TW" altLang="en-US"/>
        </a:p>
      </dgm:t>
    </dgm:pt>
    <dgm:pt modelId="{B7FB09AC-D112-4D9A-972B-FF7C87D65EE4}" type="sibTrans" cxnId="{C59D84CA-92C8-45CA-8EB5-3F837B072622}">
      <dgm:prSet/>
      <dgm:spPr/>
      <dgm:t>
        <a:bodyPr/>
        <a:lstStyle/>
        <a:p>
          <a:endParaRPr lang="zh-TW" altLang="en-US"/>
        </a:p>
      </dgm:t>
    </dgm:pt>
    <dgm:pt modelId="{98DDDC66-42D2-4F67-A62E-E6D58FE36090}" type="pres">
      <dgm:prSet presAssocID="{A75AB2AD-A066-4514-9A20-D88701E0B4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530187-9EB1-4E8B-9B76-90F4A683C136}" type="pres">
      <dgm:prSet presAssocID="{299309E6-F976-4E90-886D-563192D1450C}" presName="centerShape" presStyleLbl="node0" presStyleIdx="0" presStyleCnt="1" custScaleX="118933" custScaleY="112805"/>
      <dgm:spPr/>
      <dgm:t>
        <a:bodyPr/>
        <a:lstStyle/>
        <a:p>
          <a:endParaRPr lang="zh-TW" altLang="en-US"/>
        </a:p>
      </dgm:t>
    </dgm:pt>
    <dgm:pt modelId="{8546236D-33CD-4D3E-8767-7E81523003BA}" type="pres">
      <dgm:prSet presAssocID="{96BD1030-AAD2-48AA-9E89-1CF644947FB8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D37D01AA-1F8D-4296-8416-2ADC808C7082}" type="pres">
      <dgm:prSet presAssocID="{796CB150-D8B6-4A06-A9A4-FC49D6966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061470-2893-4C81-A88E-BF79F692381B}" type="pres">
      <dgm:prSet presAssocID="{1165E1F9-6832-46BC-AA73-A81C9B3E2043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DEDDA0EA-A28D-4A09-9BBD-D52DD2B89CFC}" type="pres">
      <dgm:prSet presAssocID="{6AE9F904-FA14-43DA-9A5C-FDBC707009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05D57E-FB30-4363-A8A6-875D63C1039E}" type="pres">
      <dgm:prSet presAssocID="{A3E66194-195C-49E0-AA98-5C32E96E7310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613BF1DC-845E-4B4A-9ACB-A61A2514A322}" type="pres">
      <dgm:prSet presAssocID="{E6D13CEC-A06A-49D2-948B-F26A9B2103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305E19-1E72-4642-8878-3A8F79BCB222}" srcId="{299309E6-F976-4E90-886D-563192D1450C}" destId="{6AE9F904-FA14-43DA-9A5C-FDBC707009C4}" srcOrd="1" destOrd="0" parTransId="{1165E1F9-6832-46BC-AA73-A81C9B3E2043}" sibTransId="{3ED7FDB8-F436-466E-B2A4-4FA90569989D}"/>
    <dgm:cxn modelId="{8433F2B2-A0FF-4357-B166-0E83F9B03262}" type="presOf" srcId="{1165E1F9-6832-46BC-AA73-A81C9B3E2043}" destId="{38061470-2893-4C81-A88E-BF79F692381B}" srcOrd="0" destOrd="0" presId="urn:microsoft.com/office/officeart/2005/8/layout/radial4"/>
    <dgm:cxn modelId="{3DF4D016-5A85-42F7-8C66-014235FEC26E}" type="presOf" srcId="{96BD1030-AAD2-48AA-9E89-1CF644947FB8}" destId="{8546236D-33CD-4D3E-8767-7E81523003BA}" srcOrd="0" destOrd="0" presId="urn:microsoft.com/office/officeart/2005/8/layout/radial4"/>
    <dgm:cxn modelId="{C589DFC4-4483-4AB9-99BD-7908E3734EBD}" type="presOf" srcId="{299309E6-F976-4E90-886D-563192D1450C}" destId="{CA530187-9EB1-4E8B-9B76-90F4A683C136}" srcOrd="0" destOrd="0" presId="urn:microsoft.com/office/officeart/2005/8/layout/radial4"/>
    <dgm:cxn modelId="{68E9EA51-7E2F-43A9-82EC-4E4C88B28553}" type="presOf" srcId="{A3E66194-195C-49E0-AA98-5C32E96E7310}" destId="{F205D57E-FB30-4363-A8A6-875D63C1039E}" srcOrd="0" destOrd="0" presId="urn:microsoft.com/office/officeart/2005/8/layout/radial4"/>
    <dgm:cxn modelId="{AB984D73-22CC-4A41-BA49-633AFD53B8FD}" type="presOf" srcId="{6AE9F904-FA14-43DA-9A5C-FDBC707009C4}" destId="{DEDDA0EA-A28D-4A09-9BBD-D52DD2B89CFC}" srcOrd="0" destOrd="0" presId="urn:microsoft.com/office/officeart/2005/8/layout/radial4"/>
    <dgm:cxn modelId="{C3E7295B-2C28-4B4F-9803-4EDC3B875AC7}" type="presOf" srcId="{A75AB2AD-A066-4514-9A20-D88701E0B443}" destId="{98DDDC66-42D2-4F67-A62E-E6D58FE36090}" srcOrd="0" destOrd="0" presId="urn:microsoft.com/office/officeart/2005/8/layout/radial4"/>
    <dgm:cxn modelId="{C59D84CA-92C8-45CA-8EB5-3F837B072622}" srcId="{299309E6-F976-4E90-886D-563192D1450C}" destId="{E6D13CEC-A06A-49D2-948B-F26A9B2103B1}" srcOrd="2" destOrd="0" parTransId="{A3E66194-195C-49E0-AA98-5C32E96E7310}" sibTransId="{B7FB09AC-D112-4D9A-972B-FF7C87D65EE4}"/>
    <dgm:cxn modelId="{5C679E3D-F5A2-4690-9298-29AC853A9D61}" srcId="{299309E6-F976-4E90-886D-563192D1450C}" destId="{796CB150-D8B6-4A06-A9A4-FC49D6966415}" srcOrd="0" destOrd="0" parTransId="{96BD1030-AAD2-48AA-9E89-1CF644947FB8}" sibTransId="{8D16557B-963E-4AC1-9136-7F65290ABCF6}"/>
    <dgm:cxn modelId="{F795B0A5-2C6F-4DC6-BB34-CF70666929AE}" srcId="{A75AB2AD-A066-4514-9A20-D88701E0B443}" destId="{299309E6-F976-4E90-886D-563192D1450C}" srcOrd="0" destOrd="0" parTransId="{EC0BB2C6-DD34-4FF8-B107-66B0B8FAF2E4}" sibTransId="{64D685E7-F472-40BA-807B-14E4B5CE8ED1}"/>
    <dgm:cxn modelId="{0B907372-1627-4B08-A11A-1707E18FF05B}" type="presOf" srcId="{E6D13CEC-A06A-49D2-948B-F26A9B2103B1}" destId="{613BF1DC-845E-4B4A-9ACB-A61A2514A322}" srcOrd="0" destOrd="0" presId="urn:microsoft.com/office/officeart/2005/8/layout/radial4"/>
    <dgm:cxn modelId="{93F5F9DB-B99E-4949-A6F3-685CCFC01E50}" type="presOf" srcId="{796CB150-D8B6-4A06-A9A4-FC49D6966415}" destId="{D37D01AA-1F8D-4296-8416-2ADC808C7082}" srcOrd="0" destOrd="0" presId="urn:microsoft.com/office/officeart/2005/8/layout/radial4"/>
    <dgm:cxn modelId="{241EC40E-A1AB-4DFA-9E3E-281937231AEA}" type="presParOf" srcId="{98DDDC66-42D2-4F67-A62E-E6D58FE36090}" destId="{CA530187-9EB1-4E8B-9B76-90F4A683C136}" srcOrd="0" destOrd="0" presId="urn:microsoft.com/office/officeart/2005/8/layout/radial4"/>
    <dgm:cxn modelId="{D1CCB733-C83C-487C-AAFF-2841F1123727}" type="presParOf" srcId="{98DDDC66-42D2-4F67-A62E-E6D58FE36090}" destId="{8546236D-33CD-4D3E-8767-7E81523003BA}" srcOrd="1" destOrd="0" presId="urn:microsoft.com/office/officeart/2005/8/layout/radial4"/>
    <dgm:cxn modelId="{FAB666C2-3810-45D4-9157-9392C929EF38}" type="presParOf" srcId="{98DDDC66-42D2-4F67-A62E-E6D58FE36090}" destId="{D37D01AA-1F8D-4296-8416-2ADC808C7082}" srcOrd="2" destOrd="0" presId="urn:microsoft.com/office/officeart/2005/8/layout/radial4"/>
    <dgm:cxn modelId="{F81BCCF3-0428-46B3-A896-4F1A8E082E92}" type="presParOf" srcId="{98DDDC66-42D2-4F67-A62E-E6D58FE36090}" destId="{38061470-2893-4C81-A88E-BF79F692381B}" srcOrd="3" destOrd="0" presId="urn:microsoft.com/office/officeart/2005/8/layout/radial4"/>
    <dgm:cxn modelId="{D1E74A02-5C39-48BA-81D2-DC0159DBB5AD}" type="presParOf" srcId="{98DDDC66-42D2-4F67-A62E-E6D58FE36090}" destId="{DEDDA0EA-A28D-4A09-9BBD-D52DD2B89CFC}" srcOrd="4" destOrd="0" presId="urn:microsoft.com/office/officeart/2005/8/layout/radial4"/>
    <dgm:cxn modelId="{74283C31-A9D8-4E18-B3B2-12036B6D7013}" type="presParOf" srcId="{98DDDC66-42D2-4F67-A62E-E6D58FE36090}" destId="{F205D57E-FB30-4363-A8A6-875D63C1039E}" srcOrd="5" destOrd="0" presId="urn:microsoft.com/office/officeart/2005/8/layout/radial4"/>
    <dgm:cxn modelId="{B5A53EC0-6AC3-4CF4-9643-FC940D733202}" type="presParOf" srcId="{98DDDC66-42D2-4F67-A62E-E6D58FE36090}" destId="{613BF1DC-845E-4B4A-9ACB-A61A2514A32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231028-69B5-4427-BB19-EB580119ABD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2A9399A4-ED8C-4FA3-99C1-11E16CFA69BA}">
      <dgm:prSet/>
      <dgm:spPr/>
      <dgm:t>
        <a:bodyPr/>
        <a:lstStyle/>
        <a:p>
          <a:r>
            <a:rPr lang="zh-TW"/>
            <a:t>常見的執行方式</a:t>
          </a:r>
        </a:p>
      </dgm:t>
    </dgm:pt>
    <dgm:pt modelId="{C26E82C9-4EFD-42B7-B5F6-72047718A606}" type="parTrans" cxnId="{07BB182B-79D0-4884-B5FE-CA4991EA6D00}">
      <dgm:prSet/>
      <dgm:spPr/>
      <dgm:t>
        <a:bodyPr/>
        <a:lstStyle/>
        <a:p>
          <a:endParaRPr lang="zh-TW" altLang="en-US"/>
        </a:p>
      </dgm:t>
    </dgm:pt>
    <dgm:pt modelId="{F2DE7476-5217-40AE-984C-586E37086AA3}" type="sibTrans" cxnId="{07BB182B-79D0-4884-B5FE-CA4991EA6D00}">
      <dgm:prSet/>
      <dgm:spPr/>
      <dgm:t>
        <a:bodyPr/>
        <a:lstStyle/>
        <a:p>
          <a:endParaRPr lang="zh-TW" altLang="en-US"/>
        </a:p>
      </dgm:t>
    </dgm:pt>
    <dgm:pt modelId="{8A1682C2-DD9F-4DD2-86A7-FB4D1B5E036C}">
      <dgm:prSet/>
      <dgm:spPr/>
      <dgm:t>
        <a:bodyPr/>
        <a:lstStyle/>
        <a:p>
          <a:r>
            <a:rPr lang="en-US"/>
            <a:t>1.</a:t>
          </a:r>
          <a:r>
            <a:rPr lang="zh-TW"/>
            <a:t>講座與學校配合活動最為常見</a:t>
          </a:r>
        </a:p>
      </dgm:t>
    </dgm:pt>
    <dgm:pt modelId="{F0DE40AE-032F-4676-AD00-96DA23A79009}" type="parTrans" cxnId="{AF212873-C368-4708-91AD-D567A2FA0863}">
      <dgm:prSet/>
      <dgm:spPr/>
      <dgm:t>
        <a:bodyPr/>
        <a:lstStyle/>
        <a:p>
          <a:endParaRPr lang="zh-TW" altLang="en-US"/>
        </a:p>
      </dgm:t>
    </dgm:pt>
    <dgm:pt modelId="{D728D67B-F596-413F-A6E0-F7F615D7B55B}" type="sibTrans" cxnId="{AF212873-C368-4708-91AD-D567A2FA0863}">
      <dgm:prSet/>
      <dgm:spPr/>
      <dgm:t>
        <a:bodyPr/>
        <a:lstStyle/>
        <a:p>
          <a:endParaRPr lang="zh-TW" altLang="en-US"/>
        </a:p>
      </dgm:t>
    </dgm:pt>
    <dgm:pt modelId="{193C1589-25F4-4169-A5FE-C93809620DE6}">
      <dgm:prSet/>
      <dgm:spPr/>
      <dgm:t>
        <a:bodyPr/>
        <a:lstStyle/>
        <a:p>
          <a:r>
            <a:rPr lang="en-US"/>
            <a:t>2.</a:t>
          </a:r>
          <a:r>
            <a:rPr lang="zh-TW"/>
            <a:t>成長團體、讀書會方式亦有</a:t>
          </a:r>
        </a:p>
      </dgm:t>
    </dgm:pt>
    <dgm:pt modelId="{7CDBD565-0786-4D68-8465-A287C435EE25}" type="parTrans" cxnId="{31D55267-5DA8-4422-A740-8CF6D5A5CC3D}">
      <dgm:prSet/>
      <dgm:spPr/>
      <dgm:t>
        <a:bodyPr/>
        <a:lstStyle/>
        <a:p>
          <a:endParaRPr lang="zh-TW" altLang="en-US"/>
        </a:p>
      </dgm:t>
    </dgm:pt>
    <dgm:pt modelId="{6F383EF0-232B-444B-8600-371FE2FA2385}" type="sibTrans" cxnId="{31D55267-5DA8-4422-A740-8CF6D5A5CC3D}">
      <dgm:prSet/>
      <dgm:spPr/>
      <dgm:t>
        <a:bodyPr/>
        <a:lstStyle/>
        <a:p>
          <a:endParaRPr lang="zh-TW" altLang="en-US"/>
        </a:p>
      </dgm:t>
    </dgm:pt>
    <dgm:pt modelId="{BB6BCD96-1962-4178-B532-1F7CE2F6D80E}">
      <dgm:prSet/>
      <dgm:spPr/>
      <dgm:t>
        <a:bodyPr/>
        <a:lstStyle/>
        <a:p>
          <a:r>
            <a:rPr lang="en-US"/>
            <a:t>3.</a:t>
          </a:r>
          <a:r>
            <a:rPr lang="zh-TW"/>
            <a:t>圖像影音模式的活動快速增加</a:t>
          </a:r>
        </a:p>
      </dgm:t>
    </dgm:pt>
    <dgm:pt modelId="{A595EED0-0A0B-4B6E-A7D2-165BD1B02639}" type="parTrans" cxnId="{E58D83A9-623E-45F4-9FDF-60B530B21015}">
      <dgm:prSet/>
      <dgm:spPr/>
      <dgm:t>
        <a:bodyPr/>
        <a:lstStyle/>
        <a:p>
          <a:endParaRPr lang="zh-TW" altLang="en-US"/>
        </a:p>
      </dgm:t>
    </dgm:pt>
    <dgm:pt modelId="{30CFE369-2610-4D09-8386-E7CDCA3F6231}" type="sibTrans" cxnId="{E58D83A9-623E-45F4-9FDF-60B530B21015}">
      <dgm:prSet/>
      <dgm:spPr/>
      <dgm:t>
        <a:bodyPr/>
        <a:lstStyle/>
        <a:p>
          <a:endParaRPr lang="zh-TW" altLang="en-US"/>
        </a:p>
      </dgm:t>
    </dgm:pt>
    <dgm:pt modelId="{0644C745-B169-4299-AE6D-85F35350DC4D}">
      <dgm:prSet/>
      <dgm:spPr/>
      <dgm:t>
        <a:bodyPr/>
        <a:lstStyle/>
        <a:p>
          <a:r>
            <a:rPr lang="en-US"/>
            <a:t>4.</a:t>
          </a:r>
          <a:r>
            <a:rPr lang="zh-TW"/>
            <a:t>網路教育模式的建構有待努力</a:t>
          </a:r>
        </a:p>
      </dgm:t>
    </dgm:pt>
    <dgm:pt modelId="{8F35699E-540C-4D38-A680-D2A3C5D784A7}" type="parTrans" cxnId="{642FC453-78EA-4B67-B9DB-A6FD13EB3467}">
      <dgm:prSet/>
      <dgm:spPr/>
      <dgm:t>
        <a:bodyPr/>
        <a:lstStyle/>
        <a:p>
          <a:endParaRPr lang="zh-TW" altLang="en-US"/>
        </a:p>
      </dgm:t>
    </dgm:pt>
    <dgm:pt modelId="{BC38538B-7B79-4C87-B185-E95E50B7F889}" type="sibTrans" cxnId="{642FC453-78EA-4B67-B9DB-A6FD13EB3467}">
      <dgm:prSet/>
      <dgm:spPr/>
      <dgm:t>
        <a:bodyPr/>
        <a:lstStyle/>
        <a:p>
          <a:endParaRPr lang="zh-TW" altLang="en-US"/>
        </a:p>
      </dgm:t>
    </dgm:pt>
    <dgm:pt modelId="{D3409355-0927-47ED-B081-E7246D626210}" type="pres">
      <dgm:prSet presAssocID="{23231028-69B5-4427-BB19-EB580119AB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7B0CB0-75DD-42C8-8B26-6592FD3CEC75}" type="pres">
      <dgm:prSet presAssocID="{2A9399A4-ED8C-4FA3-99C1-11E16CFA69B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33C5941C-6815-4EC9-BCE6-B6991B78B51E}" type="pres">
      <dgm:prSet presAssocID="{F0DE40AE-032F-4676-AD00-96DA23A79009}" presName="parTrans" presStyleLbl="bgSibTrans2D1" presStyleIdx="0" presStyleCnt="4"/>
      <dgm:spPr/>
      <dgm:t>
        <a:bodyPr/>
        <a:lstStyle/>
        <a:p>
          <a:endParaRPr lang="zh-TW" altLang="en-US"/>
        </a:p>
      </dgm:t>
    </dgm:pt>
    <dgm:pt modelId="{2295CE76-39B3-4831-A00C-4C532949FD98}" type="pres">
      <dgm:prSet presAssocID="{8A1682C2-DD9F-4DD2-86A7-FB4D1B5E03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471BDB-793D-462F-B291-D262A4316B78}" type="pres">
      <dgm:prSet presAssocID="{7CDBD565-0786-4D68-8465-A287C435EE25}" presName="parTrans" presStyleLbl="bgSibTrans2D1" presStyleIdx="1" presStyleCnt="4"/>
      <dgm:spPr/>
      <dgm:t>
        <a:bodyPr/>
        <a:lstStyle/>
        <a:p>
          <a:endParaRPr lang="zh-TW" altLang="en-US"/>
        </a:p>
      </dgm:t>
    </dgm:pt>
    <dgm:pt modelId="{4167ABFF-1848-4E13-97CC-018721DA5DD1}" type="pres">
      <dgm:prSet presAssocID="{193C1589-25F4-4169-A5FE-C93809620D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3C4F47-0D7C-4D96-8D0C-73DDDE4F5CF5}" type="pres">
      <dgm:prSet presAssocID="{A595EED0-0A0B-4B6E-A7D2-165BD1B02639}" presName="parTrans" presStyleLbl="bgSibTrans2D1" presStyleIdx="2" presStyleCnt="4"/>
      <dgm:spPr/>
      <dgm:t>
        <a:bodyPr/>
        <a:lstStyle/>
        <a:p>
          <a:endParaRPr lang="zh-TW" altLang="en-US"/>
        </a:p>
      </dgm:t>
    </dgm:pt>
    <dgm:pt modelId="{7A3D00F0-CF25-4573-BAF1-F0D15901C9B7}" type="pres">
      <dgm:prSet presAssocID="{BB6BCD96-1962-4178-B532-1F7CE2F6D8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8A6F0-E3E4-4C05-A2E9-D4CD3E2DD97A}" type="pres">
      <dgm:prSet presAssocID="{8F35699E-540C-4D38-A680-D2A3C5D784A7}" presName="parTrans" presStyleLbl="bgSibTrans2D1" presStyleIdx="3" presStyleCnt="4"/>
      <dgm:spPr/>
      <dgm:t>
        <a:bodyPr/>
        <a:lstStyle/>
        <a:p>
          <a:endParaRPr lang="zh-TW" altLang="en-US"/>
        </a:p>
      </dgm:t>
    </dgm:pt>
    <dgm:pt modelId="{856DB16A-9151-4556-8770-3352EC336A56}" type="pres">
      <dgm:prSet presAssocID="{0644C745-B169-4299-AE6D-85F35350DC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58E517-7253-4DC3-93B1-10442483551F}" type="presOf" srcId="{8A1682C2-DD9F-4DD2-86A7-FB4D1B5E036C}" destId="{2295CE76-39B3-4831-A00C-4C532949FD98}" srcOrd="0" destOrd="0" presId="urn:microsoft.com/office/officeart/2005/8/layout/radial4"/>
    <dgm:cxn modelId="{A2CBB01A-1795-4D01-992C-963855D4D6BE}" type="presOf" srcId="{23231028-69B5-4427-BB19-EB580119ABD9}" destId="{D3409355-0927-47ED-B081-E7246D626210}" srcOrd="0" destOrd="0" presId="urn:microsoft.com/office/officeart/2005/8/layout/radial4"/>
    <dgm:cxn modelId="{D6A33840-B089-4E75-9345-F25CF53D571A}" type="presOf" srcId="{193C1589-25F4-4169-A5FE-C93809620DE6}" destId="{4167ABFF-1848-4E13-97CC-018721DA5DD1}" srcOrd="0" destOrd="0" presId="urn:microsoft.com/office/officeart/2005/8/layout/radial4"/>
    <dgm:cxn modelId="{39A675A5-3281-4727-92BD-F2A94D4A4B53}" type="presOf" srcId="{8F35699E-540C-4D38-A680-D2A3C5D784A7}" destId="{3BD8A6F0-E3E4-4C05-A2E9-D4CD3E2DD97A}" srcOrd="0" destOrd="0" presId="urn:microsoft.com/office/officeart/2005/8/layout/radial4"/>
    <dgm:cxn modelId="{31D55267-5DA8-4422-A740-8CF6D5A5CC3D}" srcId="{2A9399A4-ED8C-4FA3-99C1-11E16CFA69BA}" destId="{193C1589-25F4-4169-A5FE-C93809620DE6}" srcOrd="1" destOrd="0" parTransId="{7CDBD565-0786-4D68-8465-A287C435EE25}" sibTransId="{6F383EF0-232B-444B-8600-371FE2FA2385}"/>
    <dgm:cxn modelId="{AF212873-C368-4708-91AD-D567A2FA0863}" srcId="{2A9399A4-ED8C-4FA3-99C1-11E16CFA69BA}" destId="{8A1682C2-DD9F-4DD2-86A7-FB4D1B5E036C}" srcOrd="0" destOrd="0" parTransId="{F0DE40AE-032F-4676-AD00-96DA23A79009}" sibTransId="{D728D67B-F596-413F-A6E0-F7F615D7B55B}"/>
    <dgm:cxn modelId="{E58D83A9-623E-45F4-9FDF-60B530B21015}" srcId="{2A9399A4-ED8C-4FA3-99C1-11E16CFA69BA}" destId="{BB6BCD96-1962-4178-B532-1F7CE2F6D80E}" srcOrd="2" destOrd="0" parTransId="{A595EED0-0A0B-4B6E-A7D2-165BD1B02639}" sibTransId="{30CFE369-2610-4D09-8386-E7CDCA3F6231}"/>
    <dgm:cxn modelId="{77742B22-90D6-4B7E-89F6-096AE7DA4144}" type="presOf" srcId="{F0DE40AE-032F-4676-AD00-96DA23A79009}" destId="{33C5941C-6815-4EC9-BCE6-B6991B78B51E}" srcOrd="0" destOrd="0" presId="urn:microsoft.com/office/officeart/2005/8/layout/radial4"/>
    <dgm:cxn modelId="{642FC453-78EA-4B67-B9DB-A6FD13EB3467}" srcId="{2A9399A4-ED8C-4FA3-99C1-11E16CFA69BA}" destId="{0644C745-B169-4299-AE6D-85F35350DC4D}" srcOrd="3" destOrd="0" parTransId="{8F35699E-540C-4D38-A680-D2A3C5D784A7}" sibTransId="{BC38538B-7B79-4C87-B185-E95E50B7F889}"/>
    <dgm:cxn modelId="{B384C7AA-CDBB-4CA9-8E86-711EE59FFDCD}" type="presOf" srcId="{2A9399A4-ED8C-4FA3-99C1-11E16CFA69BA}" destId="{637B0CB0-75DD-42C8-8B26-6592FD3CEC75}" srcOrd="0" destOrd="0" presId="urn:microsoft.com/office/officeart/2005/8/layout/radial4"/>
    <dgm:cxn modelId="{303DFA9B-1F86-4AA6-B4F9-F814A7260012}" type="presOf" srcId="{A595EED0-0A0B-4B6E-A7D2-165BD1B02639}" destId="{753C4F47-0D7C-4D96-8D0C-73DDDE4F5CF5}" srcOrd="0" destOrd="0" presId="urn:microsoft.com/office/officeart/2005/8/layout/radial4"/>
    <dgm:cxn modelId="{5CBEECDF-7CF2-4CC9-8D0B-9B382EBF5EAA}" type="presOf" srcId="{BB6BCD96-1962-4178-B532-1F7CE2F6D80E}" destId="{7A3D00F0-CF25-4573-BAF1-F0D15901C9B7}" srcOrd="0" destOrd="0" presId="urn:microsoft.com/office/officeart/2005/8/layout/radial4"/>
    <dgm:cxn modelId="{0712054E-ED2B-4C79-8306-B01798202B8F}" type="presOf" srcId="{0644C745-B169-4299-AE6D-85F35350DC4D}" destId="{856DB16A-9151-4556-8770-3352EC336A56}" srcOrd="0" destOrd="0" presId="urn:microsoft.com/office/officeart/2005/8/layout/radial4"/>
    <dgm:cxn modelId="{07BB182B-79D0-4884-B5FE-CA4991EA6D00}" srcId="{23231028-69B5-4427-BB19-EB580119ABD9}" destId="{2A9399A4-ED8C-4FA3-99C1-11E16CFA69BA}" srcOrd="0" destOrd="0" parTransId="{C26E82C9-4EFD-42B7-B5F6-72047718A606}" sibTransId="{F2DE7476-5217-40AE-984C-586E37086AA3}"/>
    <dgm:cxn modelId="{3C03679D-4B05-43D9-A792-5787F65E5C05}" type="presOf" srcId="{7CDBD565-0786-4D68-8465-A287C435EE25}" destId="{24471BDB-793D-462F-B291-D262A4316B78}" srcOrd="0" destOrd="0" presId="urn:microsoft.com/office/officeart/2005/8/layout/radial4"/>
    <dgm:cxn modelId="{F6AF7ADB-1265-4D1F-9D05-1BC17ED7A506}" type="presParOf" srcId="{D3409355-0927-47ED-B081-E7246D626210}" destId="{637B0CB0-75DD-42C8-8B26-6592FD3CEC75}" srcOrd="0" destOrd="0" presId="urn:microsoft.com/office/officeart/2005/8/layout/radial4"/>
    <dgm:cxn modelId="{33F0D1E4-FF54-4E34-99E3-68575222EA68}" type="presParOf" srcId="{D3409355-0927-47ED-B081-E7246D626210}" destId="{33C5941C-6815-4EC9-BCE6-B6991B78B51E}" srcOrd="1" destOrd="0" presId="urn:microsoft.com/office/officeart/2005/8/layout/radial4"/>
    <dgm:cxn modelId="{50E732F4-6975-458B-BB78-629C6EF97424}" type="presParOf" srcId="{D3409355-0927-47ED-B081-E7246D626210}" destId="{2295CE76-39B3-4831-A00C-4C532949FD98}" srcOrd="2" destOrd="0" presId="urn:microsoft.com/office/officeart/2005/8/layout/radial4"/>
    <dgm:cxn modelId="{E8F900EA-DBD0-4D1F-BB85-183CF1C2E292}" type="presParOf" srcId="{D3409355-0927-47ED-B081-E7246D626210}" destId="{24471BDB-793D-462F-B291-D262A4316B78}" srcOrd="3" destOrd="0" presId="urn:microsoft.com/office/officeart/2005/8/layout/radial4"/>
    <dgm:cxn modelId="{1E87896D-2C69-4D92-A2AA-F6061269509E}" type="presParOf" srcId="{D3409355-0927-47ED-B081-E7246D626210}" destId="{4167ABFF-1848-4E13-97CC-018721DA5DD1}" srcOrd="4" destOrd="0" presId="urn:microsoft.com/office/officeart/2005/8/layout/radial4"/>
    <dgm:cxn modelId="{64514D23-9C24-4DFF-B662-09753A4B300D}" type="presParOf" srcId="{D3409355-0927-47ED-B081-E7246D626210}" destId="{753C4F47-0D7C-4D96-8D0C-73DDDE4F5CF5}" srcOrd="5" destOrd="0" presId="urn:microsoft.com/office/officeart/2005/8/layout/radial4"/>
    <dgm:cxn modelId="{54A1F0BF-8A5F-4C39-AE91-B270F0F3839A}" type="presParOf" srcId="{D3409355-0927-47ED-B081-E7246D626210}" destId="{7A3D00F0-CF25-4573-BAF1-F0D15901C9B7}" srcOrd="6" destOrd="0" presId="urn:microsoft.com/office/officeart/2005/8/layout/radial4"/>
    <dgm:cxn modelId="{A901E379-6668-4289-9B71-59C2ACC5B69C}" type="presParOf" srcId="{D3409355-0927-47ED-B081-E7246D626210}" destId="{3BD8A6F0-E3E4-4C05-A2E9-D4CD3E2DD97A}" srcOrd="7" destOrd="0" presId="urn:microsoft.com/office/officeart/2005/8/layout/radial4"/>
    <dgm:cxn modelId="{62C4861F-F366-4133-8192-96CDC9457D46}" type="presParOf" srcId="{D3409355-0927-47ED-B081-E7246D626210}" destId="{856DB16A-9151-4556-8770-3352EC336A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0B43E-6F82-4187-8C83-BF74FB331564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67C0B03D-4079-4635-BD5D-31403DF7EB87}">
      <dgm:prSet custT="1"/>
      <dgm:spPr/>
      <dgm:t>
        <a:bodyPr/>
        <a:lstStyle/>
        <a:p>
          <a:pPr rtl="0"/>
          <a:r>
            <a:rPr kumimoji="1" lang="zh-TW" altLang="en-US" sz="3200" b="1" dirty="0">
              <a:solidFill>
                <a:schemeClr val="accent6">
                  <a:lumMod val="75000"/>
                </a:schemeClr>
              </a:solidFill>
            </a:rPr>
            <a:t>班級日常性活動</a:t>
          </a:r>
          <a:endParaRPr lang="zh-TW" altLang="en-US" sz="3200" dirty="0">
            <a:solidFill>
              <a:schemeClr val="accent6">
                <a:lumMod val="75000"/>
              </a:schemeClr>
            </a:solidFill>
          </a:endParaRPr>
        </a:p>
      </dgm:t>
    </dgm:pt>
    <dgm:pt modelId="{1CEF4102-2397-4C23-9131-92719A96139F}" type="parTrans" cxnId="{A01CD78C-9188-4AE2-8CA3-6F21314DC1F0}">
      <dgm:prSet/>
      <dgm:spPr/>
      <dgm:t>
        <a:bodyPr/>
        <a:lstStyle/>
        <a:p>
          <a:endParaRPr lang="zh-TW" altLang="en-US"/>
        </a:p>
      </dgm:t>
    </dgm:pt>
    <dgm:pt modelId="{B0BECE81-4E67-4250-A770-06D878A1596C}" type="sibTrans" cxnId="{A01CD78C-9188-4AE2-8CA3-6F21314DC1F0}">
      <dgm:prSet/>
      <dgm:spPr/>
      <dgm:t>
        <a:bodyPr/>
        <a:lstStyle/>
        <a:p>
          <a:endParaRPr lang="zh-TW" altLang="en-US"/>
        </a:p>
      </dgm:t>
    </dgm:pt>
    <dgm:pt modelId="{4EC27B99-DCE9-4B29-8F5A-7550AC466E62}">
      <dgm:prSet/>
      <dgm:spPr/>
      <dgm:t>
        <a:bodyPr/>
        <a:lstStyle/>
        <a:p>
          <a:pPr rtl="0"/>
          <a:r>
            <a:rPr kumimoji="1" lang="zh-TW" b="1"/>
            <a:t>課堂教學：家庭教育教材彙編</a:t>
          </a:r>
          <a:endParaRPr lang="zh-TW"/>
        </a:p>
      </dgm:t>
    </dgm:pt>
    <dgm:pt modelId="{544FE0AA-BE82-4971-AB58-762FCE738F47}" type="parTrans" cxnId="{A127939F-08A1-4003-B50C-806766141E55}">
      <dgm:prSet/>
      <dgm:spPr/>
      <dgm:t>
        <a:bodyPr/>
        <a:lstStyle/>
        <a:p>
          <a:endParaRPr lang="zh-TW" altLang="en-US"/>
        </a:p>
      </dgm:t>
    </dgm:pt>
    <dgm:pt modelId="{1514F0B9-43E9-403C-AB55-69605E498D47}" type="sibTrans" cxnId="{A127939F-08A1-4003-B50C-806766141E55}">
      <dgm:prSet/>
      <dgm:spPr/>
      <dgm:t>
        <a:bodyPr/>
        <a:lstStyle/>
        <a:p>
          <a:endParaRPr lang="zh-TW" altLang="en-US"/>
        </a:p>
      </dgm:t>
    </dgm:pt>
    <dgm:pt modelId="{E9B66528-24AE-41DD-BC64-F55F03AF2342}">
      <dgm:prSet/>
      <dgm:spPr/>
      <dgm:t>
        <a:bodyPr/>
        <a:lstStyle/>
        <a:p>
          <a:pPr rtl="0"/>
          <a:r>
            <a:rPr kumimoji="1" lang="zh-TW" b="1"/>
            <a:t>家庭教育圖書角：訂主題，如親子互動</a:t>
          </a:r>
          <a:r>
            <a:rPr kumimoji="1" lang="en-US" b="1" dirty="0"/>
            <a:t>..</a:t>
          </a:r>
          <a:endParaRPr lang="zh-TW" dirty="0"/>
        </a:p>
      </dgm:t>
    </dgm:pt>
    <dgm:pt modelId="{158FBB65-EAB9-4FAB-B0C7-028B16AD2A27}" type="parTrans" cxnId="{653F97EF-5EF4-4EE0-90AF-BD864DA9BF95}">
      <dgm:prSet/>
      <dgm:spPr/>
      <dgm:t>
        <a:bodyPr/>
        <a:lstStyle/>
        <a:p>
          <a:endParaRPr lang="zh-TW" altLang="en-US"/>
        </a:p>
      </dgm:t>
    </dgm:pt>
    <dgm:pt modelId="{61E41E22-ED79-4638-982C-71A7CEDB89D9}" type="sibTrans" cxnId="{653F97EF-5EF4-4EE0-90AF-BD864DA9BF95}">
      <dgm:prSet/>
      <dgm:spPr/>
      <dgm:t>
        <a:bodyPr/>
        <a:lstStyle/>
        <a:p>
          <a:endParaRPr lang="zh-TW" altLang="en-US"/>
        </a:p>
      </dgm:t>
    </dgm:pt>
    <dgm:pt modelId="{6086EE13-016D-441A-BD9E-567592B89D65}">
      <dgm:prSet/>
      <dgm:spPr/>
      <dgm:t>
        <a:bodyPr/>
        <a:lstStyle/>
        <a:p>
          <a:pPr rtl="0"/>
          <a:r>
            <a:rPr kumimoji="1" lang="zh-TW" b="1"/>
            <a:t>廣播短劇：錄製感人廣播短劇</a:t>
          </a:r>
          <a:endParaRPr lang="zh-TW"/>
        </a:p>
      </dgm:t>
    </dgm:pt>
    <dgm:pt modelId="{162D9E0F-3864-43FE-B345-FDBA620B242A}" type="parTrans" cxnId="{3C5CA9C6-05D5-4935-9A9C-3688E2DF87CE}">
      <dgm:prSet/>
      <dgm:spPr/>
      <dgm:t>
        <a:bodyPr/>
        <a:lstStyle/>
        <a:p>
          <a:endParaRPr lang="zh-TW" altLang="en-US"/>
        </a:p>
      </dgm:t>
    </dgm:pt>
    <dgm:pt modelId="{53A3109B-5CBC-441B-B6E9-07D2E4A0F745}" type="sibTrans" cxnId="{3C5CA9C6-05D5-4935-9A9C-3688E2DF87CE}">
      <dgm:prSet/>
      <dgm:spPr/>
      <dgm:t>
        <a:bodyPr/>
        <a:lstStyle/>
        <a:p>
          <a:endParaRPr lang="zh-TW" altLang="en-US"/>
        </a:p>
      </dgm:t>
    </dgm:pt>
    <dgm:pt modelId="{ADCFB594-2545-42F3-A2AC-354A58279533}">
      <dgm:prSet/>
      <dgm:spPr/>
      <dgm:t>
        <a:bodyPr/>
        <a:lstStyle/>
        <a:p>
          <a:pPr rtl="0"/>
          <a:r>
            <a:rPr kumimoji="1" lang="zh-TW" b="1"/>
            <a:t>電影討論會：</a:t>
          </a:r>
          <a:r>
            <a:rPr kumimoji="1" lang="zh-TW"/>
            <a:t>如「展新家庭</a:t>
          </a:r>
          <a:r>
            <a:rPr kumimoji="1" lang="en-US"/>
            <a:t>……</a:t>
          </a:r>
          <a:r>
            <a:rPr kumimoji="1" lang="zh-TW"/>
            <a:t>」</a:t>
          </a:r>
          <a:endParaRPr lang="zh-TW"/>
        </a:p>
      </dgm:t>
    </dgm:pt>
    <dgm:pt modelId="{5F9A88D1-492D-4EB7-8A06-AACBF1410E8D}" type="parTrans" cxnId="{A52B481F-E928-490E-86E0-3A10C55F06F5}">
      <dgm:prSet/>
      <dgm:spPr/>
      <dgm:t>
        <a:bodyPr/>
        <a:lstStyle/>
        <a:p>
          <a:endParaRPr lang="zh-TW" altLang="en-US"/>
        </a:p>
      </dgm:t>
    </dgm:pt>
    <dgm:pt modelId="{801BBF08-6B9E-4B84-96A2-617DDAFD6D79}" type="sibTrans" cxnId="{A52B481F-E928-490E-86E0-3A10C55F06F5}">
      <dgm:prSet/>
      <dgm:spPr/>
      <dgm:t>
        <a:bodyPr/>
        <a:lstStyle/>
        <a:p>
          <a:endParaRPr lang="zh-TW" altLang="en-US"/>
        </a:p>
      </dgm:t>
    </dgm:pt>
    <dgm:pt modelId="{3317C4B1-571E-4458-A691-C56B3C3AF39B}">
      <dgm:prSet/>
      <dgm:spPr/>
      <dgm:t>
        <a:bodyPr/>
        <a:lstStyle/>
        <a:p>
          <a:endParaRPr lang="zh-TW" altLang="en-US"/>
        </a:p>
      </dgm:t>
    </dgm:pt>
    <dgm:pt modelId="{91BF1CFD-E1F1-4742-9FA5-E4485EAB5135}" type="parTrans" cxnId="{C767375A-0AFE-4F53-B7AC-716435A5BFF5}">
      <dgm:prSet/>
      <dgm:spPr/>
      <dgm:t>
        <a:bodyPr/>
        <a:lstStyle/>
        <a:p>
          <a:endParaRPr lang="zh-TW" altLang="en-US"/>
        </a:p>
      </dgm:t>
    </dgm:pt>
    <dgm:pt modelId="{BE646CC9-EA96-43E8-9EAF-1BC18A300198}" type="sibTrans" cxnId="{C767375A-0AFE-4F53-B7AC-716435A5BFF5}">
      <dgm:prSet/>
      <dgm:spPr/>
      <dgm:t>
        <a:bodyPr/>
        <a:lstStyle/>
        <a:p>
          <a:endParaRPr lang="zh-TW" altLang="en-US"/>
        </a:p>
      </dgm:t>
    </dgm:pt>
    <dgm:pt modelId="{31AD258C-CF6D-4228-88C8-6A420E514586}" type="pres">
      <dgm:prSet presAssocID="{3E80B43E-6F82-4187-8C83-BF74FB3315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723957-4D6B-4845-85A0-CD817A97DA2E}" type="pres">
      <dgm:prSet presAssocID="{3E80B43E-6F82-4187-8C83-BF74FB331564}" presName="dummyMaxCanvas" presStyleCnt="0">
        <dgm:presLayoutVars/>
      </dgm:prSet>
      <dgm:spPr/>
    </dgm:pt>
    <dgm:pt modelId="{8432FFDB-DAE0-40EE-B2FF-9A81575D04CB}" type="pres">
      <dgm:prSet presAssocID="{3E80B43E-6F82-4187-8C83-BF74FB33156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37F2DC-007A-4D31-A609-F3791B9BD0F8}" type="pres">
      <dgm:prSet presAssocID="{3E80B43E-6F82-4187-8C83-BF74FB33156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C4025F-EDCB-4DDB-BD12-99AE6D17BDB0}" type="pres">
      <dgm:prSet presAssocID="{3E80B43E-6F82-4187-8C83-BF74FB33156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0886F-1DE4-4654-BE00-4FEE1BD36558}" type="pres">
      <dgm:prSet presAssocID="{3E80B43E-6F82-4187-8C83-BF74FB33156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E648-8342-4659-9DA1-1892309E94E9}" type="pres">
      <dgm:prSet presAssocID="{3E80B43E-6F82-4187-8C83-BF74FB33156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BCB150-F7F0-45EA-BA24-D7CA30E959ED}" type="pres">
      <dgm:prSet presAssocID="{3E80B43E-6F82-4187-8C83-BF74FB33156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BE3D95-3279-4F2B-B3D0-98354F30CC22}" type="pres">
      <dgm:prSet presAssocID="{3E80B43E-6F82-4187-8C83-BF74FB33156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185B51-0C41-4AF8-9122-7C083EDB287D}" type="pres">
      <dgm:prSet presAssocID="{3E80B43E-6F82-4187-8C83-BF74FB33156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478584-E269-4A73-8EF1-9E4B6D4FA1D4}" type="pres">
      <dgm:prSet presAssocID="{3E80B43E-6F82-4187-8C83-BF74FB33156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A1DD61-F03F-4AB1-886F-706DAE3A7D75}" type="pres">
      <dgm:prSet presAssocID="{3E80B43E-6F82-4187-8C83-BF74FB33156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D4BB6-7AC4-426D-B21E-7C58B379F13E}" type="pres">
      <dgm:prSet presAssocID="{3E80B43E-6F82-4187-8C83-BF74FB33156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643D71-9B61-44A8-8A4F-F174B9549CA1}" type="pres">
      <dgm:prSet presAssocID="{3E80B43E-6F82-4187-8C83-BF74FB33156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A9CBBB-9D2A-46EB-88FC-8673ED8E8E06}" type="pres">
      <dgm:prSet presAssocID="{3E80B43E-6F82-4187-8C83-BF74FB33156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94D07-C06F-4571-8D87-5084A39F6B1C}" type="pres">
      <dgm:prSet presAssocID="{3E80B43E-6F82-4187-8C83-BF74FB33156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F0EC74-C9BA-4DBB-86CF-5A151CC7E0C1}" type="presOf" srcId="{6086EE13-016D-441A-BD9E-567592B89D65}" destId="{AA60886F-1DE4-4654-BE00-4FEE1BD36558}" srcOrd="0" destOrd="0" presId="urn:microsoft.com/office/officeart/2005/8/layout/vProcess5"/>
    <dgm:cxn modelId="{CFD3D7D3-B5D6-4661-AAE2-E6A1256A23A0}" type="presOf" srcId="{B0BECE81-4E67-4250-A770-06D878A1596C}" destId="{8CBCB150-F7F0-45EA-BA24-D7CA30E959ED}" srcOrd="0" destOrd="0" presId="urn:microsoft.com/office/officeart/2005/8/layout/vProcess5"/>
    <dgm:cxn modelId="{1A204B92-823A-49D8-B5BD-A763A73D5AE5}" type="presOf" srcId="{E9B66528-24AE-41DD-BC64-F55F03AF2342}" destId="{1B643D71-9B61-44A8-8A4F-F174B9549CA1}" srcOrd="1" destOrd="0" presId="urn:microsoft.com/office/officeart/2005/8/layout/vProcess5"/>
    <dgm:cxn modelId="{4998D38F-ADE1-4BFB-921E-C7BED972A424}" type="presOf" srcId="{ADCFB594-2545-42F3-A2AC-354A58279533}" destId="{67894D07-C06F-4571-8D87-5084A39F6B1C}" srcOrd="1" destOrd="0" presId="urn:microsoft.com/office/officeart/2005/8/layout/vProcess5"/>
    <dgm:cxn modelId="{A01CD78C-9188-4AE2-8CA3-6F21314DC1F0}" srcId="{3E80B43E-6F82-4187-8C83-BF74FB331564}" destId="{67C0B03D-4079-4635-BD5D-31403DF7EB87}" srcOrd="0" destOrd="0" parTransId="{1CEF4102-2397-4C23-9131-92719A96139F}" sibTransId="{B0BECE81-4E67-4250-A770-06D878A1596C}"/>
    <dgm:cxn modelId="{C767375A-0AFE-4F53-B7AC-716435A5BFF5}" srcId="{3E80B43E-6F82-4187-8C83-BF74FB331564}" destId="{3317C4B1-571E-4458-A691-C56B3C3AF39B}" srcOrd="5" destOrd="0" parTransId="{91BF1CFD-E1F1-4742-9FA5-E4485EAB5135}" sibTransId="{BE646CC9-EA96-43E8-9EAF-1BC18A300198}"/>
    <dgm:cxn modelId="{3C5CA9C6-05D5-4935-9A9C-3688E2DF87CE}" srcId="{3E80B43E-6F82-4187-8C83-BF74FB331564}" destId="{6086EE13-016D-441A-BD9E-567592B89D65}" srcOrd="3" destOrd="0" parTransId="{162D9E0F-3864-43FE-B345-FDBA620B242A}" sibTransId="{53A3109B-5CBC-441B-B6E9-07D2E4A0F745}"/>
    <dgm:cxn modelId="{4313C98B-AFD4-487B-B5AC-65D937BEF153}" type="presOf" srcId="{1514F0B9-43E9-403C-AB55-69605E498D47}" destId="{CFBE3D95-3279-4F2B-B3D0-98354F30CC22}" srcOrd="0" destOrd="0" presId="urn:microsoft.com/office/officeart/2005/8/layout/vProcess5"/>
    <dgm:cxn modelId="{B9B013E1-C4A3-40DE-8E47-08C17B033C27}" type="presOf" srcId="{4EC27B99-DCE9-4B29-8F5A-7550AC466E62}" destId="{3F37F2DC-007A-4D31-A609-F3791B9BD0F8}" srcOrd="0" destOrd="0" presId="urn:microsoft.com/office/officeart/2005/8/layout/vProcess5"/>
    <dgm:cxn modelId="{6F461A9E-3C85-4B18-B35E-F4E39E275359}" type="presOf" srcId="{3E80B43E-6F82-4187-8C83-BF74FB331564}" destId="{31AD258C-CF6D-4228-88C8-6A420E514586}" srcOrd="0" destOrd="0" presId="urn:microsoft.com/office/officeart/2005/8/layout/vProcess5"/>
    <dgm:cxn modelId="{49DBD91C-F791-46DF-8DD1-CEEBD95BB96B}" type="presOf" srcId="{61E41E22-ED79-4638-982C-71A7CEDB89D9}" destId="{A8185B51-0C41-4AF8-9122-7C083EDB287D}" srcOrd="0" destOrd="0" presId="urn:microsoft.com/office/officeart/2005/8/layout/vProcess5"/>
    <dgm:cxn modelId="{A127939F-08A1-4003-B50C-806766141E55}" srcId="{3E80B43E-6F82-4187-8C83-BF74FB331564}" destId="{4EC27B99-DCE9-4B29-8F5A-7550AC466E62}" srcOrd="1" destOrd="0" parTransId="{544FE0AA-BE82-4971-AB58-762FCE738F47}" sibTransId="{1514F0B9-43E9-403C-AB55-69605E498D47}"/>
    <dgm:cxn modelId="{127B8471-D669-4E41-B4CF-9B57064D2A24}" type="presOf" srcId="{67C0B03D-4079-4635-BD5D-31403DF7EB87}" destId="{E4A1DD61-F03F-4AB1-886F-706DAE3A7D75}" srcOrd="1" destOrd="0" presId="urn:microsoft.com/office/officeart/2005/8/layout/vProcess5"/>
    <dgm:cxn modelId="{653F97EF-5EF4-4EE0-90AF-BD864DA9BF95}" srcId="{3E80B43E-6F82-4187-8C83-BF74FB331564}" destId="{E9B66528-24AE-41DD-BC64-F55F03AF2342}" srcOrd="2" destOrd="0" parTransId="{158FBB65-EAB9-4FAB-B0C7-028B16AD2A27}" sibTransId="{61E41E22-ED79-4638-982C-71A7CEDB89D9}"/>
    <dgm:cxn modelId="{CB1D7C95-A979-4835-8370-191DD1ADD913}" type="presOf" srcId="{ADCFB594-2545-42F3-A2AC-354A58279533}" destId="{61B6E648-8342-4659-9DA1-1892309E94E9}" srcOrd="0" destOrd="0" presId="urn:microsoft.com/office/officeart/2005/8/layout/vProcess5"/>
    <dgm:cxn modelId="{9EFF7FB7-4306-4CCA-8360-D7B594DCE80E}" type="presOf" srcId="{67C0B03D-4079-4635-BD5D-31403DF7EB87}" destId="{8432FFDB-DAE0-40EE-B2FF-9A81575D04CB}" srcOrd="0" destOrd="0" presId="urn:microsoft.com/office/officeart/2005/8/layout/vProcess5"/>
    <dgm:cxn modelId="{A52B481F-E928-490E-86E0-3A10C55F06F5}" srcId="{3E80B43E-6F82-4187-8C83-BF74FB331564}" destId="{ADCFB594-2545-42F3-A2AC-354A58279533}" srcOrd="4" destOrd="0" parTransId="{5F9A88D1-492D-4EB7-8A06-AACBF1410E8D}" sibTransId="{801BBF08-6B9E-4B84-96A2-617DDAFD6D79}"/>
    <dgm:cxn modelId="{F6C60059-409D-4B20-8DCB-88123E937553}" type="presOf" srcId="{E9B66528-24AE-41DD-BC64-F55F03AF2342}" destId="{5DC4025F-EDCB-4DDB-BD12-99AE6D17BDB0}" srcOrd="0" destOrd="0" presId="urn:microsoft.com/office/officeart/2005/8/layout/vProcess5"/>
    <dgm:cxn modelId="{80A3902E-B9C6-4C53-A772-FEFDF00F9EB8}" type="presOf" srcId="{53A3109B-5CBC-441B-B6E9-07D2E4A0F745}" destId="{00478584-E269-4A73-8EF1-9E4B6D4FA1D4}" srcOrd="0" destOrd="0" presId="urn:microsoft.com/office/officeart/2005/8/layout/vProcess5"/>
    <dgm:cxn modelId="{C92B178E-A3C2-4DDA-B8A6-ADB5E05076E7}" type="presOf" srcId="{6086EE13-016D-441A-BD9E-567592B89D65}" destId="{FBA9CBBB-9D2A-46EB-88FC-8673ED8E8E06}" srcOrd="1" destOrd="0" presId="urn:microsoft.com/office/officeart/2005/8/layout/vProcess5"/>
    <dgm:cxn modelId="{2EBAF3EB-48C8-4D7A-B6D1-9FE740AA18AF}" type="presOf" srcId="{4EC27B99-DCE9-4B29-8F5A-7550AC466E62}" destId="{C18D4BB6-7AC4-426D-B21E-7C58B379F13E}" srcOrd="1" destOrd="0" presId="urn:microsoft.com/office/officeart/2005/8/layout/vProcess5"/>
    <dgm:cxn modelId="{53453DC4-5781-41F2-B1CA-1FDBFD6B2B10}" type="presParOf" srcId="{31AD258C-CF6D-4228-88C8-6A420E514586}" destId="{A4723957-4D6B-4845-85A0-CD817A97DA2E}" srcOrd="0" destOrd="0" presId="urn:microsoft.com/office/officeart/2005/8/layout/vProcess5"/>
    <dgm:cxn modelId="{747A4058-8C68-4787-8AC6-D6508B0E7B1C}" type="presParOf" srcId="{31AD258C-CF6D-4228-88C8-6A420E514586}" destId="{8432FFDB-DAE0-40EE-B2FF-9A81575D04CB}" srcOrd="1" destOrd="0" presId="urn:microsoft.com/office/officeart/2005/8/layout/vProcess5"/>
    <dgm:cxn modelId="{D6DFEDED-1EB0-40B9-ABD1-F685E337DF56}" type="presParOf" srcId="{31AD258C-CF6D-4228-88C8-6A420E514586}" destId="{3F37F2DC-007A-4D31-A609-F3791B9BD0F8}" srcOrd="2" destOrd="0" presId="urn:microsoft.com/office/officeart/2005/8/layout/vProcess5"/>
    <dgm:cxn modelId="{C05F4DCE-87E5-4DE6-BB8C-5C82B509C9E7}" type="presParOf" srcId="{31AD258C-CF6D-4228-88C8-6A420E514586}" destId="{5DC4025F-EDCB-4DDB-BD12-99AE6D17BDB0}" srcOrd="3" destOrd="0" presId="urn:microsoft.com/office/officeart/2005/8/layout/vProcess5"/>
    <dgm:cxn modelId="{D68BE5B5-A3E6-4D08-A563-3BF17C9A6525}" type="presParOf" srcId="{31AD258C-CF6D-4228-88C8-6A420E514586}" destId="{AA60886F-1DE4-4654-BE00-4FEE1BD36558}" srcOrd="4" destOrd="0" presId="urn:microsoft.com/office/officeart/2005/8/layout/vProcess5"/>
    <dgm:cxn modelId="{790508AF-BD26-4AE1-9F0F-23FF57656A0E}" type="presParOf" srcId="{31AD258C-CF6D-4228-88C8-6A420E514586}" destId="{61B6E648-8342-4659-9DA1-1892309E94E9}" srcOrd="5" destOrd="0" presId="urn:microsoft.com/office/officeart/2005/8/layout/vProcess5"/>
    <dgm:cxn modelId="{ACB4883B-FCC0-4208-A662-31B5D1D49E9C}" type="presParOf" srcId="{31AD258C-CF6D-4228-88C8-6A420E514586}" destId="{8CBCB150-F7F0-45EA-BA24-D7CA30E959ED}" srcOrd="6" destOrd="0" presId="urn:microsoft.com/office/officeart/2005/8/layout/vProcess5"/>
    <dgm:cxn modelId="{4B4B762E-292A-4FEE-9BC8-18B2C6E87467}" type="presParOf" srcId="{31AD258C-CF6D-4228-88C8-6A420E514586}" destId="{CFBE3D95-3279-4F2B-B3D0-98354F30CC22}" srcOrd="7" destOrd="0" presId="urn:microsoft.com/office/officeart/2005/8/layout/vProcess5"/>
    <dgm:cxn modelId="{640AE1A7-61E2-491A-9DCA-7243676723CE}" type="presParOf" srcId="{31AD258C-CF6D-4228-88C8-6A420E514586}" destId="{A8185B51-0C41-4AF8-9122-7C083EDB287D}" srcOrd="8" destOrd="0" presId="urn:microsoft.com/office/officeart/2005/8/layout/vProcess5"/>
    <dgm:cxn modelId="{2A1A1563-473F-409C-912C-3261C27D08A7}" type="presParOf" srcId="{31AD258C-CF6D-4228-88C8-6A420E514586}" destId="{00478584-E269-4A73-8EF1-9E4B6D4FA1D4}" srcOrd="9" destOrd="0" presId="urn:microsoft.com/office/officeart/2005/8/layout/vProcess5"/>
    <dgm:cxn modelId="{C87E3C92-3073-4038-A5C0-3D114D6C6C85}" type="presParOf" srcId="{31AD258C-CF6D-4228-88C8-6A420E514586}" destId="{E4A1DD61-F03F-4AB1-886F-706DAE3A7D75}" srcOrd="10" destOrd="0" presId="urn:microsoft.com/office/officeart/2005/8/layout/vProcess5"/>
    <dgm:cxn modelId="{62EBC81A-D858-468B-9B2D-D26904AE73FC}" type="presParOf" srcId="{31AD258C-CF6D-4228-88C8-6A420E514586}" destId="{C18D4BB6-7AC4-426D-B21E-7C58B379F13E}" srcOrd="11" destOrd="0" presId="urn:microsoft.com/office/officeart/2005/8/layout/vProcess5"/>
    <dgm:cxn modelId="{724D382E-5C82-454F-90D7-FDF7197B230F}" type="presParOf" srcId="{31AD258C-CF6D-4228-88C8-6A420E514586}" destId="{1B643D71-9B61-44A8-8A4F-F174B9549CA1}" srcOrd="12" destOrd="0" presId="urn:microsoft.com/office/officeart/2005/8/layout/vProcess5"/>
    <dgm:cxn modelId="{B30CAAE2-E837-4308-9E63-C537D08BCF49}" type="presParOf" srcId="{31AD258C-CF6D-4228-88C8-6A420E514586}" destId="{FBA9CBBB-9D2A-46EB-88FC-8673ED8E8E06}" srcOrd="13" destOrd="0" presId="urn:microsoft.com/office/officeart/2005/8/layout/vProcess5"/>
    <dgm:cxn modelId="{12012908-EFC7-4997-97AC-8B7056821F00}" type="presParOf" srcId="{31AD258C-CF6D-4228-88C8-6A420E514586}" destId="{67894D07-C06F-4571-8D87-5084A39F6B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877B51-5014-400E-BE5E-115B014803CC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811069EE-9A1B-43C8-84E8-95BB456660E9}">
      <dgm:prSet custT="1"/>
      <dgm:spPr/>
      <dgm:t>
        <a:bodyPr/>
        <a:lstStyle/>
        <a:p>
          <a:pPr rtl="0"/>
          <a:r>
            <a:rPr kumimoji="1" lang="zh-TW" altLang="en-US" sz="2800" b="1"/>
            <a:t>全校性活動</a:t>
          </a:r>
          <a:endParaRPr lang="zh-TW" altLang="en-US" sz="2800" dirty="0"/>
        </a:p>
      </dgm:t>
    </dgm:pt>
    <dgm:pt modelId="{F2A5BB43-52E2-41EC-A93D-02C058F257C5}" type="parTrans" cxnId="{010A5C66-22B5-4072-AF19-CEE186A62CA3}">
      <dgm:prSet/>
      <dgm:spPr/>
      <dgm:t>
        <a:bodyPr/>
        <a:lstStyle/>
        <a:p>
          <a:endParaRPr lang="zh-TW" altLang="en-US"/>
        </a:p>
      </dgm:t>
    </dgm:pt>
    <dgm:pt modelId="{451C0690-1CDC-48C5-BE94-6ECB3AFCAAA2}" type="sibTrans" cxnId="{010A5C66-22B5-4072-AF19-CEE186A62CA3}">
      <dgm:prSet/>
      <dgm:spPr/>
      <dgm:t>
        <a:bodyPr/>
        <a:lstStyle/>
        <a:p>
          <a:endParaRPr lang="zh-TW" altLang="en-US"/>
        </a:p>
      </dgm:t>
    </dgm:pt>
    <dgm:pt modelId="{DEBDA2DC-BC28-428E-AD73-65A935B9E031}">
      <dgm:prSet/>
      <dgm:spPr/>
      <dgm:t>
        <a:bodyPr/>
        <a:lstStyle/>
        <a:p>
          <a:pPr rtl="0"/>
          <a:r>
            <a:rPr kumimoji="1" lang="zh-TW" b="1" dirty="0"/>
            <a:t>創意故事改寫</a:t>
          </a:r>
          <a:endParaRPr lang="zh-TW" dirty="0"/>
        </a:p>
      </dgm:t>
    </dgm:pt>
    <dgm:pt modelId="{21CA6B64-6B1C-4DC0-93FF-2DEDEBDE415E}" type="parTrans" cxnId="{342C96EF-4EA7-442B-BBF2-F1856FAEA112}">
      <dgm:prSet/>
      <dgm:spPr/>
      <dgm:t>
        <a:bodyPr/>
        <a:lstStyle/>
        <a:p>
          <a:endParaRPr lang="zh-TW" altLang="en-US"/>
        </a:p>
      </dgm:t>
    </dgm:pt>
    <dgm:pt modelId="{14C3078A-EF3E-44F2-8162-583587707BDF}" type="sibTrans" cxnId="{342C96EF-4EA7-442B-BBF2-F1856FAEA112}">
      <dgm:prSet/>
      <dgm:spPr/>
      <dgm:t>
        <a:bodyPr/>
        <a:lstStyle/>
        <a:p>
          <a:endParaRPr lang="zh-TW" altLang="en-US"/>
        </a:p>
      </dgm:t>
    </dgm:pt>
    <dgm:pt modelId="{2D2F7BB5-BC2D-4941-B326-F04CF5C6AA3E}">
      <dgm:prSet/>
      <dgm:spPr/>
      <dgm:t>
        <a:bodyPr/>
        <a:lstStyle/>
        <a:p>
          <a:pPr rtl="0"/>
          <a:r>
            <a:rPr kumimoji="1" lang="zh-TW" b="1"/>
            <a:t>徵文：「我家故事」、「我的家人」</a:t>
          </a:r>
          <a:endParaRPr lang="zh-TW"/>
        </a:p>
      </dgm:t>
    </dgm:pt>
    <dgm:pt modelId="{F8324AC1-4C4A-4374-A6D0-BA41A30D4575}" type="parTrans" cxnId="{D27F2F6C-9DE9-49B9-99E9-596BF5CBF0FB}">
      <dgm:prSet/>
      <dgm:spPr/>
      <dgm:t>
        <a:bodyPr/>
        <a:lstStyle/>
        <a:p>
          <a:endParaRPr lang="zh-TW" altLang="en-US"/>
        </a:p>
      </dgm:t>
    </dgm:pt>
    <dgm:pt modelId="{65321E06-4B76-4A4A-BA63-0EF7DFE8A4C4}" type="sibTrans" cxnId="{D27F2F6C-9DE9-49B9-99E9-596BF5CBF0FB}">
      <dgm:prSet/>
      <dgm:spPr/>
      <dgm:t>
        <a:bodyPr/>
        <a:lstStyle/>
        <a:p>
          <a:endParaRPr lang="zh-TW" altLang="en-US"/>
        </a:p>
      </dgm:t>
    </dgm:pt>
    <dgm:pt modelId="{AD8DACCC-9B70-46BB-8FC3-5FE3FECD1938}">
      <dgm:prSet/>
      <dgm:spPr/>
      <dgm:t>
        <a:bodyPr/>
        <a:lstStyle/>
        <a:p>
          <a:pPr rtl="0"/>
          <a:r>
            <a:rPr kumimoji="1" lang="zh-TW" b="1"/>
            <a:t>創意生活由我做起：</a:t>
          </a:r>
          <a:r>
            <a:rPr kumimoji="1" lang="zh-TW"/>
            <a:t>請小朋友思考「想要與需要」</a:t>
          </a:r>
          <a:endParaRPr lang="zh-TW"/>
        </a:p>
      </dgm:t>
    </dgm:pt>
    <dgm:pt modelId="{A20F6B03-A4C3-403B-8209-BC34145B9C4B}" type="parTrans" cxnId="{D62664AE-0CE0-4743-8C13-BB7A192BD0DD}">
      <dgm:prSet/>
      <dgm:spPr/>
      <dgm:t>
        <a:bodyPr/>
        <a:lstStyle/>
        <a:p>
          <a:endParaRPr lang="zh-TW" altLang="en-US"/>
        </a:p>
      </dgm:t>
    </dgm:pt>
    <dgm:pt modelId="{C6E861E3-F2B9-4692-ACA9-A54EDC595C73}" type="sibTrans" cxnId="{D62664AE-0CE0-4743-8C13-BB7A192BD0DD}">
      <dgm:prSet/>
      <dgm:spPr/>
      <dgm:t>
        <a:bodyPr/>
        <a:lstStyle/>
        <a:p>
          <a:endParaRPr lang="zh-TW" altLang="en-US"/>
        </a:p>
      </dgm:t>
    </dgm:pt>
    <dgm:pt modelId="{9D1EB2C6-DE25-4F18-A181-89F54781B8DD}" type="pres">
      <dgm:prSet presAssocID="{9F877B51-5014-400E-BE5E-115B014803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6330DD-DE98-4C31-A322-AC069F7739FE}" type="pres">
      <dgm:prSet presAssocID="{9F877B51-5014-400E-BE5E-115B014803CC}" presName="dummyMaxCanvas" presStyleCnt="0">
        <dgm:presLayoutVars/>
      </dgm:prSet>
      <dgm:spPr/>
    </dgm:pt>
    <dgm:pt modelId="{B8BFFF68-78B4-4A83-B0F6-BA5C2D4E34BA}" type="pres">
      <dgm:prSet presAssocID="{9F877B51-5014-400E-BE5E-115B014803C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22F8C4-C085-4A7A-9E67-4750D756DFD9}" type="pres">
      <dgm:prSet presAssocID="{9F877B51-5014-400E-BE5E-115B014803C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72CFEC-27B3-4666-9402-D760C6A3EF13}" type="pres">
      <dgm:prSet presAssocID="{9F877B51-5014-400E-BE5E-115B014803C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FA9B2B-3EA9-4A50-80B9-EBE90E55A774}" type="pres">
      <dgm:prSet presAssocID="{9F877B51-5014-400E-BE5E-115B014803C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2FC3D-4C25-42DB-B4A7-0F0802E685E1}" type="pres">
      <dgm:prSet presAssocID="{9F877B51-5014-400E-BE5E-115B014803C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C071E-C0E2-47BF-A22E-F4ED261BEB94}" type="pres">
      <dgm:prSet presAssocID="{9F877B51-5014-400E-BE5E-115B014803C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83B4DE-D792-4350-A77D-4DA122962D4D}" type="pres">
      <dgm:prSet presAssocID="{9F877B51-5014-400E-BE5E-115B014803C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9B1B7B-68B7-4D21-A661-C1D2C961D765}" type="pres">
      <dgm:prSet presAssocID="{9F877B51-5014-400E-BE5E-115B014803C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3D1443-1767-417D-9151-57A056A573A9}" type="pres">
      <dgm:prSet presAssocID="{9F877B51-5014-400E-BE5E-115B014803C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2A6B6E-C8E6-4135-8CF2-A5823BD78ED3}" type="pres">
      <dgm:prSet presAssocID="{9F877B51-5014-400E-BE5E-115B014803C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49A597-8756-42F2-A785-0AAD35D393D2}" type="pres">
      <dgm:prSet presAssocID="{9F877B51-5014-400E-BE5E-115B014803C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2C96EF-4EA7-442B-BBF2-F1856FAEA112}" srcId="{9F877B51-5014-400E-BE5E-115B014803CC}" destId="{DEBDA2DC-BC28-428E-AD73-65A935B9E031}" srcOrd="1" destOrd="0" parTransId="{21CA6B64-6B1C-4DC0-93FF-2DEDEBDE415E}" sibTransId="{14C3078A-EF3E-44F2-8162-583587707BDF}"/>
    <dgm:cxn modelId="{D27F2F6C-9DE9-49B9-99E9-596BF5CBF0FB}" srcId="{9F877B51-5014-400E-BE5E-115B014803CC}" destId="{2D2F7BB5-BC2D-4941-B326-F04CF5C6AA3E}" srcOrd="2" destOrd="0" parTransId="{F8324AC1-4C4A-4374-A6D0-BA41A30D4575}" sibTransId="{65321E06-4B76-4A4A-BA63-0EF7DFE8A4C4}"/>
    <dgm:cxn modelId="{D62664AE-0CE0-4743-8C13-BB7A192BD0DD}" srcId="{9F877B51-5014-400E-BE5E-115B014803CC}" destId="{AD8DACCC-9B70-46BB-8FC3-5FE3FECD1938}" srcOrd="3" destOrd="0" parTransId="{A20F6B03-A4C3-403B-8209-BC34145B9C4B}" sibTransId="{C6E861E3-F2B9-4692-ACA9-A54EDC595C73}"/>
    <dgm:cxn modelId="{0B97E783-7149-4BDE-9F9A-6EFC12AB9597}" type="presOf" srcId="{14C3078A-EF3E-44F2-8162-583587707BDF}" destId="{EECC071E-C0E2-47BF-A22E-F4ED261BEB94}" srcOrd="0" destOrd="0" presId="urn:microsoft.com/office/officeart/2005/8/layout/vProcess5"/>
    <dgm:cxn modelId="{E0D52BE1-7B6B-48E8-93F9-385A68DBB6E5}" type="presOf" srcId="{AD8DACCC-9B70-46BB-8FC3-5FE3FECD1938}" destId="{F2FA9B2B-3EA9-4A50-80B9-EBE90E55A774}" srcOrd="0" destOrd="0" presId="urn:microsoft.com/office/officeart/2005/8/layout/vProcess5"/>
    <dgm:cxn modelId="{0DBD48EF-8ADE-4547-9C5C-D6335BE56E49}" type="presOf" srcId="{811069EE-9A1B-43C8-84E8-95BB456660E9}" destId="{7D9B1B7B-68B7-4D21-A661-C1D2C961D765}" srcOrd="1" destOrd="0" presId="urn:microsoft.com/office/officeart/2005/8/layout/vProcess5"/>
    <dgm:cxn modelId="{CBC236F2-EB1A-4FCD-B10C-474A4D92ABB3}" type="presOf" srcId="{DEBDA2DC-BC28-428E-AD73-65A935B9E031}" destId="{E73D1443-1767-417D-9151-57A056A573A9}" srcOrd="1" destOrd="0" presId="urn:microsoft.com/office/officeart/2005/8/layout/vProcess5"/>
    <dgm:cxn modelId="{A95E3FDD-B27A-4D42-AC60-35DF9C36D44A}" type="presOf" srcId="{65321E06-4B76-4A4A-BA63-0EF7DFE8A4C4}" destId="{9883B4DE-D792-4350-A77D-4DA122962D4D}" srcOrd="0" destOrd="0" presId="urn:microsoft.com/office/officeart/2005/8/layout/vProcess5"/>
    <dgm:cxn modelId="{AD592838-9550-4622-B06B-96D8201C3C7B}" type="presOf" srcId="{451C0690-1CDC-48C5-BE94-6ECB3AFCAAA2}" destId="{0692FC3D-4C25-42DB-B4A7-0F0802E685E1}" srcOrd="0" destOrd="0" presId="urn:microsoft.com/office/officeart/2005/8/layout/vProcess5"/>
    <dgm:cxn modelId="{E0FA6ADC-D41A-4D55-825A-E9DDCC70E1A8}" type="presOf" srcId="{2D2F7BB5-BC2D-4941-B326-F04CF5C6AA3E}" destId="{FE72CFEC-27B3-4666-9402-D760C6A3EF13}" srcOrd="0" destOrd="0" presId="urn:microsoft.com/office/officeart/2005/8/layout/vProcess5"/>
    <dgm:cxn modelId="{D3B919D7-84DE-4250-8713-FD395338A500}" type="presOf" srcId="{811069EE-9A1B-43C8-84E8-95BB456660E9}" destId="{B8BFFF68-78B4-4A83-B0F6-BA5C2D4E34BA}" srcOrd="0" destOrd="0" presId="urn:microsoft.com/office/officeart/2005/8/layout/vProcess5"/>
    <dgm:cxn modelId="{010A5C66-22B5-4072-AF19-CEE186A62CA3}" srcId="{9F877B51-5014-400E-BE5E-115B014803CC}" destId="{811069EE-9A1B-43C8-84E8-95BB456660E9}" srcOrd="0" destOrd="0" parTransId="{F2A5BB43-52E2-41EC-A93D-02C058F257C5}" sibTransId="{451C0690-1CDC-48C5-BE94-6ECB3AFCAAA2}"/>
    <dgm:cxn modelId="{D9D006DF-94D2-4BF4-96AA-ECF3C5EA2B02}" type="presOf" srcId="{2D2F7BB5-BC2D-4941-B326-F04CF5C6AA3E}" destId="{7E2A6B6E-C8E6-4135-8CF2-A5823BD78ED3}" srcOrd="1" destOrd="0" presId="urn:microsoft.com/office/officeart/2005/8/layout/vProcess5"/>
    <dgm:cxn modelId="{A03E521E-CB63-4F94-9284-949D218E91C5}" type="presOf" srcId="{9F877B51-5014-400E-BE5E-115B014803CC}" destId="{9D1EB2C6-DE25-4F18-A181-89F54781B8DD}" srcOrd="0" destOrd="0" presId="urn:microsoft.com/office/officeart/2005/8/layout/vProcess5"/>
    <dgm:cxn modelId="{6B496FB6-3F9B-49B9-ABBD-1214BF7C6E1C}" type="presOf" srcId="{AD8DACCC-9B70-46BB-8FC3-5FE3FECD1938}" destId="{4A49A597-8756-42F2-A785-0AAD35D393D2}" srcOrd="1" destOrd="0" presId="urn:microsoft.com/office/officeart/2005/8/layout/vProcess5"/>
    <dgm:cxn modelId="{D62B8B0B-8A51-44CD-ADA3-640820E53F2E}" type="presOf" srcId="{DEBDA2DC-BC28-428E-AD73-65A935B9E031}" destId="{4522F8C4-C085-4A7A-9E67-4750D756DFD9}" srcOrd="0" destOrd="0" presId="urn:microsoft.com/office/officeart/2005/8/layout/vProcess5"/>
    <dgm:cxn modelId="{3E32597B-13B2-4A74-8A8C-2D5F5FB179A4}" type="presParOf" srcId="{9D1EB2C6-DE25-4F18-A181-89F54781B8DD}" destId="{1E6330DD-DE98-4C31-A322-AC069F7739FE}" srcOrd="0" destOrd="0" presId="urn:microsoft.com/office/officeart/2005/8/layout/vProcess5"/>
    <dgm:cxn modelId="{CAF2E8E4-1AB4-4ED5-A49B-7F9DABA2FD55}" type="presParOf" srcId="{9D1EB2C6-DE25-4F18-A181-89F54781B8DD}" destId="{B8BFFF68-78B4-4A83-B0F6-BA5C2D4E34BA}" srcOrd="1" destOrd="0" presId="urn:microsoft.com/office/officeart/2005/8/layout/vProcess5"/>
    <dgm:cxn modelId="{F677AD52-A98E-4681-8111-603DC3753827}" type="presParOf" srcId="{9D1EB2C6-DE25-4F18-A181-89F54781B8DD}" destId="{4522F8C4-C085-4A7A-9E67-4750D756DFD9}" srcOrd="2" destOrd="0" presId="urn:microsoft.com/office/officeart/2005/8/layout/vProcess5"/>
    <dgm:cxn modelId="{83B8A440-9692-46DB-8348-97B783CA4B50}" type="presParOf" srcId="{9D1EB2C6-DE25-4F18-A181-89F54781B8DD}" destId="{FE72CFEC-27B3-4666-9402-D760C6A3EF13}" srcOrd="3" destOrd="0" presId="urn:microsoft.com/office/officeart/2005/8/layout/vProcess5"/>
    <dgm:cxn modelId="{A260D9AF-6815-44F7-B051-3EE46FE9A354}" type="presParOf" srcId="{9D1EB2C6-DE25-4F18-A181-89F54781B8DD}" destId="{F2FA9B2B-3EA9-4A50-80B9-EBE90E55A774}" srcOrd="4" destOrd="0" presId="urn:microsoft.com/office/officeart/2005/8/layout/vProcess5"/>
    <dgm:cxn modelId="{8144BC60-3670-46EC-A20A-5A41D8066028}" type="presParOf" srcId="{9D1EB2C6-DE25-4F18-A181-89F54781B8DD}" destId="{0692FC3D-4C25-42DB-B4A7-0F0802E685E1}" srcOrd="5" destOrd="0" presId="urn:microsoft.com/office/officeart/2005/8/layout/vProcess5"/>
    <dgm:cxn modelId="{7C1937F8-2E83-4DE8-839D-B11CC6B0C187}" type="presParOf" srcId="{9D1EB2C6-DE25-4F18-A181-89F54781B8DD}" destId="{EECC071E-C0E2-47BF-A22E-F4ED261BEB94}" srcOrd="6" destOrd="0" presId="urn:microsoft.com/office/officeart/2005/8/layout/vProcess5"/>
    <dgm:cxn modelId="{A1849000-8EF0-4760-848B-02E53B8A54F0}" type="presParOf" srcId="{9D1EB2C6-DE25-4F18-A181-89F54781B8DD}" destId="{9883B4DE-D792-4350-A77D-4DA122962D4D}" srcOrd="7" destOrd="0" presId="urn:microsoft.com/office/officeart/2005/8/layout/vProcess5"/>
    <dgm:cxn modelId="{702EC1D2-BCB1-4DEA-90B2-F23A03A48212}" type="presParOf" srcId="{9D1EB2C6-DE25-4F18-A181-89F54781B8DD}" destId="{7D9B1B7B-68B7-4D21-A661-C1D2C961D765}" srcOrd="8" destOrd="0" presId="urn:microsoft.com/office/officeart/2005/8/layout/vProcess5"/>
    <dgm:cxn modelId="{F774D8BF-ABF0-4BD8-9CF8-5188CA190367}" type="presParOf" srcId="{9D1EB2C6-DE25-4F18-A181-89F54781B8DD}" destId="{E73D1443-1767-417D-9151-57A056A573A9}" srcOrd="9" destOrd="0" presId="urn:microsoft.com/office/officeart/2005/8/layout/vProcess5"/>
    <dgm:cxn modelId="{4C6107DE-BD52-4A15-813F-142025BFBFD6}" type="presParOf" srcId="{9D1EB2C6-DE25-4F18-A181-89F54781B8DD}" destId="{7E2A6B6E-C8E6-4135-8CF2-A5823BD78ED3}" srcOrd="10" destOrd="0" presId="urn:microsoft.com/office/officeart/2005/8/layout/vProcess5"/>
    <dgm:cxn modelId="{70D2C194-8B13-4FB8-B7EE-F1CE2793AD68}" type="presParOf" srcId="{9D1EB2C6-DE25-4F18-A181-89F54781B8DD}" destId="{4A49A597-8756-42F2-A785-0AAD35D393D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8E27EC-B64F-4CBD-BB1E-BF0FCA7499AC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560185E-0E3D-46E7-A2E6-240238F6F601}">
      <dgm:prSet custT="1"/>
      <dgm:spPr/>
      <dgm:t>
        <a:bodyPr/>
        <a:lstStyle/>
        <a:p>
          <a:pPr rtl="0"/>
          <a:r>
            <a:rPr kumimoji="1" lang="zh-TW" sz="2800" b="1" dirty="0"/>
            <a:t>結合學校大型活動</a:t>
          </a:r>
          <a:endParaRPr lang="zh-TW" sz="2800" dirty="0"/>
        </a:p>
      </dgm:t>
    </dgm:pt>
    <dgm:pt modelId="{9E3EBA5C-7551-4136-81B8-AC82065FFBDD}" type="parTrans" cxnId="{6610256B-C61A-4E5C-AE3A-816524D95CB5}">
      <dgm:prSet/>
      <dgm:spPr/>
      <dgm:t>
        <a:bodyPr/>
        <a:lstStyle/>
        <a:p>
          <a:endParaRPr lang="zh-TW" altLang="en-US"/>
        </a:p>
      </dgm:t>
    </dgm:pt>
    <dgm:pt modelId="{E36CFB94-D5F4-427D-8CAD-A26A87FA3ED4}" type="sibTrans" cxnId="{6610256B-C61A-4E5C-AE3A-816524D95CB5}">
      <dgm:prSet/>
      <dgm:spPr/>
      <dgm:t>
        <a:bodyPr/>
        <a:lstStyle/>
        <a:p>
          <a:endParaRPr lang="zh-TW" altLang="en-US"/>
        </a:p>
      </dgm:t>
    </dgm:pt>
    <dgm:pt modelId="{F5B4D04D-2BAF-49C6-AFCA-B4FBC011DC66}">
      <dgm:prSet/>
      <dgm:spPr/>
      <dgm:t>
        <a:bodyPr/>
        <a:lstStyle/>
        <a:p>
          <a:pPr rtl="0"/>
          <a:r>
            <a:rPr kumimoji="1" lang="zh-TW" b="1" dirty="0"/>
            <a:t>闖關活動</a:t>
          </a:r>
          <a:r>
            <a:rPr kumimoji="1" lang="zh-TW" dirty="0"/>
            <a:t>：如親子默契闖關 </a:t>
          </a:r>
          <a:endParaRPr lang="zh-TW" dirty="0"/>
        </a:p>
      </dgm:t>
    </dgm:pt>
    <dgm:pt modelId="{DEC2F56B-2461-4B8A-B85B-9A8B1BF86520}" type="parTrans" cxnId="{AA856E47-D735-499B-9AA7-B57C4F68C696}">
      <dgm:prSet/>
      <dgm:spPr/>
      <dgm:t>
        <a:bodyPr/>
        <a:lstStyle/>
        <a:p>
          <a:endParaRPr lang="zh-TW" altLang="en-US"/>
        </a:p>
      </dgm:t>
    </dgm:pt>
    <dgm:pt modelId="{2053E8BB-AE4D-445A-AF19-97F0111CB9DC}" type="sibTrans" cxnId="{AA856E47-D735-499B-9AA7-B57C4F68C696}">
      <dgm:prSet/>
      <dgm:spPr/>
      <dgm:t>
        <a:bodyPr/>
        <a:lstStyle/>
        <a:p>
          <a:endParaRPr lang="zh-TW" altLang="en-US"/>
        </a:p>
      </dgm:t>
    </dgm:pt>
    <dgm:pt modelId="{DFE92892-E305-4BC0-8A85-3F32CAE858FE}">
      <dgm:prSet/>
      <dgm:spPr/>
      <dgm:t>
        <a:bodyPr/>
        <a:lstStyle/>
        <a:p>
          <a:pPr rtl="0"/>
          <a:r>
            <a:rPr kumimoji="1" lang="zh-TW" b="1"/>
            <a:t>體驗活動</a:t>
          </a:r>
          <a:r>
            <a:rPr kumimoji="1" lang="zh-TW"/>
            <a:t>：如老人體驗、家務體驗</a:t>
          </a:r>
          <a:endParaRPr lang="zh-TW"/>
        </a:p>
      </dgm:t>
    </dgm:pt>
    <dgm:pt modelId="{375236DE-5EB7-4C4B-8C4E-5F7EB3DA1B69}" type="parTrans" cxnId="{C1560815-22B0-455B-B987-6A5C43915EA0}">
      <dgm:prSet/>
      <dgm:spPr/>
      <dgm:t>
        <a:bodyPr/>
        <a:lstStyle/>
        <a:p>
          <a:endParaRPr lang="zh-TW" altLang="en-US"/>
        </a:p>
      </dgm:t>
    </dgm:pt>
    <dgm:pt modelId="{E3C724FB-57FA-4358-9E32-BDDEC8F5D5F5}" type="sibTrans" cxnId="{C1560815-22B0-455B-B987-6A5C43915EA0}">
      <dgm:prSet/>
      <dgm:spPr/>
      <dgm:t>
        <a:bodyPr/>
        <a:lstStyle/>
        <a:p>
          <a:endParaRPr lang="zh-TW" altLang="en-US"/>
        </a:p>
      </dgm:t>
    </dgm:pt>
    <dgm:pt modelId="{C9DDF67E-807D-4FE4-A257-41BAB954EA3F}">
      <dgm:prSet/>
      <dgm:spPr/>
      <dgm:t>
        <a:bodyPr/>
        <a:lstStyle/>
        <a:p>
          <a:pPr rtl="0"/>
          <a:r>
            <a:rPr kumimoji="1" lang="zh-TW" b="1"/>
            <a:t>跳蚤市場</a:t>
          </a:r>
          <a:r>
            <a:rPr kumimoji="1" lang="zh-TW"/>
            <a:t>：如家庭用品交流</a:t>
          </a:r>
          <a:endParaRPr lang="zh-TW"/>
        </a:p>
      </dgm:t>
    </dgm:pt>
    <dgm:pt modelId="{DAD95F50-9AE8-44B5-8173-80DAEC77F2EC}" type="parTrans" cxnId="{A2C5FA88-F8C9-443D-8A5E-319D206F0DEA}">
      <dgm:prSet/>
      <dgm:spPr/>
      <dgm:t>
        <a:bodyPr/>
        <a:lstStyle/>
        <a:p>
          <a:endParaRPr lang="zh-TW" altLang="en-US"/>
        </a:p>
      </dgm:t>
    </dgm:pt>
    <dgm:pt modelId="{2F904F5E-1551-424E-BAF1-43F35080CA1B}" type="sibTrans" cxnId="{A2C5FA88-F8C9-443D-8A5E-319D206F0DEA}">
      <dgm:prSet/>
      <dgm:spPr/>
      <dgm:t>
        <a:bodyPr/>
        <a:lstStyle/>
        <a:p>
          <a:endParaRPr lang="zh-TW" altLang="en-US"/>
        </a:p>
      </dgm:t>
    </dgm:pt>
    <dgm:pt modelId="{1E96964B-B577-4978-9E18-07768F7A3F9B}">
      <dgm:prSet/>
      <dgm:spPr/>
      <dgm:t>
        <a:bodyPr/>
        <a:lstStyle/>
        <a:p>
          <a:pPr rtl="0"/>
          <a:r>
            <a:rPr kumimoji="1" lang="zh-TW" b="1"/>
            <a:t>博覽會</a:t>
          </a:r>
          <a:r>
            <a:rPr kumimoji="1" lang="zh-TW"/>
            <a:t>：如與家庭互動有關之展覽</a:t>
          </a:r>
          <a:endParaRPr lang="zh-TW"/>
        </a:p>
      </dgm:t>
    </dgm:pt>
    <dgm:pt modelId="{C6EE0A3D-FA21-4162-B171-12925274811E}" type="parTrans" cxnId="{2531EFBD-1DCB-4CA0-8A37-E6706B4C6F40}">
      <dgm:prSet/>
      <dgm:spPr/>
      <dgm:t>
        <a:bodyPr/>
        <a:lstStyle/>
        <a:p>
          <a:endParaRPr lang="zh-TW" altLang="en-US"/>
        </a:p>
      </dgm:t>
    </dgm:pt>
    <dgm:pt modelId="{B4563971-5D46-48D7-A17A-36F444963938}" type="sibTrans" cxnId="{2531EFBD-1DCB-4CA0-8A37-E6706B4C6F40}">
      <dgm:prSet/>
      <dgm:spPr/>
      <dgm:t>
        <a:bodyPr/>
        <a:lstStyle/>
        <a:p>
          <a:endParaRPr lang="zh-TW" altLang="en-US"/>
        </a:p>
      </dgm:t>
    </dgm:pt>
    <dgm:pt modelId="{30C3FCC9-D636-48F7-9250-C7DE18CB64A6}" type="pres">
      <dgm:prSet presAssocID="{6F8E27EC-B64F-4CBD-BB1E-BF0FCA7499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1593F2-1266-4ECD-9036-2F2B1B8A80EA}" type="pres">
      <dgm:prSet presAssocID="{6F8E27EC-B64F-4CBD-BB1E-BF0FCA7499AC}" presName="dummyMaxCanvas" presStyleCnt="0">
        <dgm:presLayoutVars/>
      </dgm:prSet>
      <dgm:spPr/>
    </dgm:pt>
    <dgm:pt modelId="{9FD02C9C-1861-41F1-B990-7A920A24FFA2}" type="pres">
      <dgm:prSet presAssocID="{6F8E27EC-B64F-4CBD-BB1E-BF0FCA7499A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3F1568-EA32-4294-A51D-B6665EEC53CE}" type="pres">
      <dgm:prSet presAssocID="{6F8E27EC-B64F-4CBD-BB1E-BF0FCA7499A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D74FDB-1BE5-4BFF-8FF9-8C23004A61FD}" type="pres">
      <dgm:prSet presAssocID="{6F8E27EC-B64F-4CBD-BB1E-BF0FCA7499A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0DF8F9-71D6-4D71-B6AC-473A99E25887}" type="pres">
      <dgm:prSet presAssocID="{6F8E27EC-B64F-4CBD-BB1E-BF0FCA7499A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0740D-DB30-4274-9FA3-21682EE20C7A}" type="pres">
      <dgm:prSet presAssocID="{6F8E27EC-B64F-4CBD-BB1E-BF0FCA7499A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3C7C4F-6788-4081-96C4-7796BCD72CBE}" type="pres">
      <dgm:prSet presAssocID="{6F8E27EC-B64F-4CBD-BB1E-BF0FCA7499A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407DB0-C07D-474D-83B5-D36DFE7F9C1E}" type="pres">
      <dgm:prSet presAssocID="{6F8E27EC-B64F-4CBD-BB1E-BF0FCA7499A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CADAE-9B37-46AB-9E10-3E5C5626CAE1}" type="pres">
      <dgm:prSet presAssocID="{6F8E27EC-B64F-4CBD-BB1E-BF0FCA7499A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A7239D-7686-4A69-92FF-D32742FEA036}" type="pres">
      <dgm:prSet presAssocID="{6F8E27EC-B64F-4CBD-BB1E-BF0FCA7499A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943C0E-EAEF-4416-8E11-74FCD4B67411}" type="pres">
      <dgm:prSet presAssocID="{6F8E27EC-B64F-4CBD-BB1E-BF0FCA7499A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69C45-C800-40C9-8E05-64D0F25E14F5}" type="pres">
      <dgm:prSet presAssocID="{6F8E27EC-B64F-4CBD-BB1E-BF0FCA7499A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8A5236-704C-4BDB-9677-85926D56E7DD}" type="pres">
      <dgm:prSet presAssocID="{6F8E27EC-B64F-4CBD-BB1E-BF0FCA7499A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FAE5AF-D677-4356-9488-2DF0FE31BBDF}" type="pres">
      <dgm:prSet presAssocID="{6F8E27EC-B64F-4CBD-BB1E-BF0FCA7499A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8C1CBC-A926-424F-829B-B42A0A27C99A}" type="pres">
      <dgm:prSet presAssocID="{6F8E27EC-B64F-4CBD-BB1E-BF0FCA7499A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0C9ACA-149C-4F44-A614-B6B2E67128AA}" type="presOf" srcId="{DFE92892-E305-4BC0-8A85-3F32CAE858FE}" destId="{9DD74FDB-1BE5-4BFF-8FF9-8C23004A61FD}" srcOrd="0" destOrd="0" presId="urn:microsoft.com/office/officeart/2005/8/layout/vProcess5"/>
    <dgm:cxn modelId="{C1560815-22B0-455B-B987-6A5C43915EA0}" srcId="{6F8E27EC-B64F-4CBD-BB1E-BF0FCA7499AC}" destId="{DFE92892-E305-4BC0-8A85-3F32CAE858FE}" srcOrd="2" destOrd="0" parTransId="{375236DE-5EB7-4C4B-8C4E-5F7EB3DA1B69}" sibTransId="{E3C724FB-57FA-4358-9E32-BDDEC8F5D5F5}"/>
    <dgm:cxn modelId="{7C45D853-86E1-42B5-B329-69C4032B1673}" type="presOf" srcId="{E36CFB94-D5F4-427D-8CAD-A26A87FA3ED4}" destId="{7C3C7C4F-6788-4081-96C4-7796BCD72CBE}" srcOrd="0" destOrd="0" presId="urn:microsoft.com/office/officeart/2005/8/layout/vProcess5"/>
    <dgm:cxn modelId="{AA856E47-D735-499B-9AA7-B57C4F68C696}" srcId="{6F8E27EC-B64F-4CBD-BB1E-BF0FCA7499AC}" destId="{F5B4D04D-2BAF-49C6-AFCA-B4FBC011DC66}" srcOrd="1" destOrd="0" parTransId="{DEC2F56B-2461-4B8A-B85B-9A8B1BF86520}" sibTransId="{2053E8BB-AE4D-445A-AF19-97F0111CB9DC}"/>
    <dgm:cxn modelId="{6610256B-C61A-4E5C-AE3A-816524D95CB5}" srcId="{6F8E27EC-B64F-4CBD-BB1E-BF0FCA7499AC}" destId="{7560185E-0E3D-46E7-A2E6-240238F6F601}" srcOrd="0" destOrd="0" parTransId="{9E3EBA5C-7551-4136-81B8-AC82065FFBDD}" sibTransId="{E36CFB94-D5F4-427D-8CAD-A26A87FA3ED4}"/>
    <dgm:cxn modelId="{854DE4EE-BF29-4A87-9689-6716CD0F7F6A}" type="presOf" srcId="{7560185E-0E3D-46E7-A2E6-240238F6F601}" destId="{9FD02C9C-1861-41F1-B990-7A920A24FFA2}" srcOrd="0" destOrd="0" presId="urn:microsoft.com/office/officeart/2005/8/layout/vProcess5"/>
    <dgm:cxn modelId="{F26E62F6-E774-48E0-8E8D-6EF45F587C26}" type="presOf" srcId="{C9DDF67E-807D-4FE4-A257-41BAB954EA3F}" destId="{05FAE5AF-D677-4356-9488-2DF0FE31BBDF}" srcOrd="1" destOrd="0" presId="urn:microsoft.com/office/officeart/2005/8/layout/vProcess5"/>
    <dgm:cxn modelId="{9EDA7432-16CF-4D9C-A1F6-A16472E36501}" type="presOf" srcId="{2F904F5E-1551-424E-BAF1-43F35080CA1B}" destId="{CEA7239D-7686-4A69-92FF-D32742FEA036}" srcOrd="0" destOrd="0" presId="urn:microsoft.com/office/officeart/2005/8/layout/vProcess5"/>
    <dgm:cxn modelId="{32C3C3D4-E590-43BD-A726-AB117F2008CF}" type="presOf" srcId="{1E96964B-B577-4978-9E18-07768F7A3F9B}" destId="{2270740D-DB30-4274-9FA3-21682EE20C7A}" srcOrd="0" destOrd="0" presId="urn:microsoft.com/office/officeart/2005/8/layout/vProcess5"/>
    <dgm:cxn modelId="{1AB7146A-0424-4A32-B7F1-C7486B4DCA3F}" type="presOf" srcId="{7560185E-0E3D-46E7-A2E6-240238F6F601}" destId="{3A943C0E-EAEF-4416-8E11-74FCD4B67411}" srcOrd="1" destOrd="0" presId="urn:microsoft.com/office/officeart/2005/8/layout/vProcess5"/>
    <dgm:cxn modelId="{A2C5FA88-F8C9-443D-8A5E-319D206F0DEA}" srcId="{6F8E27EC-B64F-4CBD-BB1E-BF0FCA7499AC}" destId="{C9DDF67E-807D-4FE4-A257-41BAB954EA3F}" srcOrd="3" destOrd="0" parTransId="{DAD95F50-9AE8-44B5-8173-80DAEC77F2EC}" sibTransId="{2F904F5E-1551-424E-BAF1-43F35080CA1B}"/>
    <dgm:cxn modelId="{4D54555F-37E5-434C-AC52-742E632C9F6F}" type="presOf" srcId="{E3C724FB-57FA-4358-9E32-BDDEC8F5D5F5}" destId="{A93CADAE-9B37-46AB-9E10-3E5C5626CAE1}" srcOrd="0" destOrd="0" presId="urn:microsoft.com/office/officeart/2005/8/layout/vProcess5"/>
    <dgm:cxn modelId="{3256EC2C-CA9F-4ED7-BC06-4EEEF769C68C}" type="presOf" srcId="{C9DDF67E-807D-4FE4-A257-41BAB954EA3F}" destId="{2A0DF8F9-71D6-4D71-B6AC-473A99E25887}" srcOrd="0" destOrd="0" presId="urn:microsoft.com/office/officeart/2005/8/layout/vProcess5"/>
    <dgm:cxn modelId="{7C429950-CCC1-4A0A-B6D9-6D2282766763}" type="presOf" srcId="{DFE92892-E305-4BC0-8A85-3F32CAE858FE}" destId="{798A5236-704C-4BDB-9677-85926D56E7DD}" srcOrd="1" destOrd="0" presId="urn:microsoft.com/office/officeart/2005/8/layout/vProcess5"/>
    <dgm:cxn modelId="{B212BBAD-75FF-431C-876A-B7E703DEF82F}" type="presOf" srcId="{2053E8BB-AE4D-445A-AF19-97F0111CB9DC}" destId="{2F407DB0-C07D-474D-83B5-D36DFE7F9C1E}" srcOrd="0" destOrd="0" presId="urn:microsoft.com/office/officeart/2005/8/layout/vProcess5"/>
    <dgm:cxn modelId="{14C5377B-5709-43D7-B9AF-EE7E37442BC5}" type="presOf" srcId="{F5B4D04D-2BAF-49C6-AFCA-B4FBC011DC66}" destId="{E2369C45-C800-40C9-8E05-64D0F25E14F5}" srcOrd="1" destOrd="0" presId="urn:microsoft.com/office/officeart/2005/8/layout/vProcess5"/>
    <dgm:cxn modelId="{7C9EE57F-75B1-408F-8113-F6AB893E00FF}" type="presOf" srcId="{6F8E27EC-B64F-4CBD-BB1E-BF0FCA7499AC}" destId="{30C3FCC9-D636-48F7-9250-C7DE18CB64A6}" srcOrd="0" destOrd="0" presId="urn:microsoft.com/office/officeart/2005/8/layout/vProcess5"/>
    <dgm:cxn modelId="{8BB6AC25-0CB5-4D43-A0BE-B46BDCCB6C07}" type="presOf" srcId="{1E96964B-B577-4978-9E18-07768F7A3F9B}" destId="{248C1CBC-A926-424F-829B-B42A0A27C99A}" srcOrd="1" destOrd="0" presId="urn:microsoft.com/office/officeart/2005/8/layout/vProcess5"/>
    <dgm:cxn modelId="{5ABCA77F-20BF-4601-A655-99D5D2E63221}" type="presOf" srcId="{F5B4D04D-2BAF-49C6-AFCA-B4FBC011DC66}" destId="{093F1568-EA32-4294-A51D-B6665EEC53CE}" srcOrd="0" destOrd="0" presId="urn:microsoft.com/office/officeart/2005/8/layout/vProcess5"/>
    <dgm:cxn modelId="{2531EFBD-1DCB-4CA0-8A37-E6706B4C6F40}" srcId="{6F8E27EC-B64F-4CBD-BB1E-BF0FCA7499AC}" destId="{1E96964B-B577-4978-9E18-07768F7A3F9B}" srcOrd="4" destOrd="0" parTransId="{C6EE0A3D-FA21-4162-B171-12925274811E}" sibTransId="{B4563971-5D46-48D7-A17A-36F444963938}"/>
    <dgm:cxn modelId="{1CB7E791-57D9-4F63-8BE0-EB81E0BA51EC}" type="presParOf" srcId="{30C3FCC9-D636-48F7-9250-C7DE18CB64A6}" destId="{971593F2-1266-4ECD-9036-2F2B1B8A80EA}" srcOrd="0" destOrd="0" presId="urn:microsoft.com/office/officeart/2005/8/layout/vProcess5"/>
    <dgm:cxn modelId="{CEFCE78D-68A4-4278-8DA1-D90584E4D1CD}" type="presParOf" srcId="{30C3FCC9-D636-48F7-9250-C7DE18CB64A6}" destId="{9FD02C9C-1861-41F1-B990-7A920A24FFA2}" srcOrd="1" destOrd="0" presId="urn:microsoft.com/office/officeart/2005/8/layout/vProcess5"/>
    <dgm:cxn modelId="{BC6B3F64-94E6-4AA9-A8E6-4EBC79A489DB}" type="presParOf" srcId="{30C3FCC9-D636-48F7-9250-C7DE18CB64A6}" destId="{093F1568-EA32-4294-A51D-B6665EEC53CE}" srcOrd="2" destOrd="0" presId="urn:microsoft.com/office/officeart/2005/8/layout/vProcess5"/>
    <dgm:cxn modelId="{8968C3C5-8834-42C6-8FD5-A947B082A3B3}" type="presParOf" srcId="{30C3FCC9-D636-48F7-9250-C7DE18CB64A6}" destId="{9DD74FDB-1BE5-4BFF-8FF9-8C23004A61FD}" srcOrd="3" destOrd="0" presId="urn:microsoft.com/office/officeart/2005/8/layout/vProcess5"/>
    <dgm:cxn modelId="{CCBD4FB2-DFBA-4948-AE2D-190E9FB1FA92}" type="presParOf" srcId="{30C3FCC9-D636-48F7-9250-C7DE18CB64A6}" destId="{2A0DF8F9-71D6-4D71-B6AC-473A99E25887}" srcOrd="4" destOrd="0" presId="urn:microsoft.com/office/officeart/2005/8/layout/vProcess5"/>
    <dgm:cxn modelId="{816707CE-745E-4D42-8040-2E182CB25CBE}" type="presParOf" srcId="{30C3FCC9-D636-48F7-9250-C7DE18CB64A6}" destId="{2270740D-DB30-4274-9FA3-21682EE20C7A}" srcOrd="5" destOrd="0" presId="urn:microsoft.com/office/officeart/2005/8/layout/vProcess5"/>
    <dgm:cxn modelId="{F0928172-DC69-470D-912F-19D06DDB202F}" type="presParOf" srcId="{30C3FCC9-D636-48F7-9250-C7DE18CB64A6}" destId="{7C3C7C4F-6788-4081-96C4-7796BCD72CBE}" srcOrd="6" destOrd="0" presId="urn:microsoft.com/office/officeart/2005/8/layout/vProcess5"/>
    <dgm:cxn modelId="{FAB5B098-7C4C-40DF-AE83-3770ADF1EF9B}" type="presParOf" srcId="{30C3FCC9-D636-48F7-9250-C7DE18CB64A6}" destId="{2F407DB0-C07D-474D-83B5-D36DFE7F9C1E}" srcOrd="7" destOrd="0" presId="urn:microsoft.com/office/officeart/2005/8/layout/vProcess5"/>
    <dgm:cxn modelId="{08FA3B60-571B-433A-88F5-14335AC7696D}" type="presParOf" srcId="{30C3FCC9-D636-48F7-9250-C7DE18CB64A6}" destId="{A93CADAE-9B37-46AB-9E10-3E5C5626CAE1}" srcOrd="8" destOrd="0" presId="urn:microsoft.com/office/officeart/2005/8/layout/vProcess5"/>
    <dgm:cxn modelId="{6AA1F57A-7713-41D5-9526-0A80CA8C0C69}" type="presParOf" srcId="{30C3FCC9-D636-48F7-9250-C7DE18CB64A6}" destId="{CEA7239D-7686-4A69-92FF-D32742FEA036}" srcOrd="9" destOrd="0" presId="urn:microsoft.com/office/officeart/2005/8/layout/vProcess5"/>
    <dgm:cxn modelId="{5F99D64A-6BC0-4174-8778-C1C4C68F55EC}" type="presParOf" srcId="{30C3FCC9-D636-48F7-9250-C7DE18CB64A6}" destId="{3A943C0E-EAEF-4416-8E11-74FCD4B67411}" srcOrd="10" destOrd="0" presId="urn:microsoft.com/office/officeart/2005/8/layout/vProcess5"/>
    <dgm:cxn modelId="{432D5401-BBF9-4291-8CC1-7FE2BBA56698}" type="presParOf" srcId="{30C3FCC9-D636-48F7-9250-C7DE18CB64A6}" destId="{E2369C45-C800-40C9-8E05-64D0F25E14F5}" srcOrd="11" destOrd="0" presId="urn:microsoft.com/office/officeart/2005/8/layout/vProcess5"/>
    <dgm:cxn modelId="{E6E83E28-6C12-4120-BF67-C52F27D13832}" type="presParOf" srcId="{30C3FCC9-D636-48F7-9250-C7DE18CB64A6}" destId="{798A5236-704C-4BDB-9677-85926D56E7DD}" srcOrd="12" destOrd="0" presId="urn:microsoft.com/office/officeart/2005/8/layout/vProcess5"/>
    <dgm:cxn modelId="{3C257A42-DCB2-46BF-A450-FB1DEFCAA3B7}" type="presParOf" srcId="{30C3FCC9-D636-48F7-9250-C7DE18CB64A6}" destId="{05FAE5AF-D677-4356-9488-2DF0FE31BBDF}" srcOrd="13" destOrd="0" presId="urn:microsoft.com/office/officeart/2005/8/layout/vProcess5"/>
    <dgm:cxn modelId="{6A3E0FFF-1EC6-4E39-9112-7A39A5E3A134}" type="presParOf" srcId="{30C3FCC9-D636-48F7-9250-C7DE18CB64A6}" destId="{248C1CBC-A926-424F-829B-B42A0A27C99A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182531-A1E6-417C-943F-A089BB8666D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7A91FD8-53D2-466D-AA0D-FD0364C7FC74}">
      <dgm:prSet/>
      <dgm:spPr/>
      <dgm:t>
        <a:bodyPr/>
        <a:lstStyle/>
        <a:p>
          <a:r>
            <a:rPr lang="en-US"/>
            <a:t>1.</a:t>
          </a:r>
          <a:r>
            <a:rPr lang="zh-TW"/>
            <a:t>早期以父母為主，現可包含照顧者如祖父母、保母等</a:t>
          </a:r>
        </a:p>
      </dgm:t>
    </dgm:pt>
    <dgm:pt modelId="{EE663ACF-CF6A-4114-9D80-C5CD49400F3C}" type="parTrans" cxnId="{EEBAAC88-F96B-4F2D-A31E-8EDE5A9543EA}">
      <dgm:prSet/>
      <dgm:spPr/>
      <dgm:t>
        <a:bodyPr/>
        <a:lstStyle/>
        <a:p>
          <a:endParaRPr lang="zh-TW" altLang="en-US"/>
        </a:p>
      </dgm:t>
    </dgm:pt>
    <dgm:pt modelId="{C66FA062-37B6-4998-AF88-8E243F2CF8CB}" type="sibTrans" cxnId="{EEBAAC88-F96B-4F2D-A31E-8EDE5A9543EA}">
      <dgm:prSet/>
      <dgm:spPr/>
      <dgm:t>
        <a:bodyPr/>
        <a:lstStyle/>
        <a:p>
          <a:endParaRPr lang="zh-TW" altLang="en-US"/>
        </a:p>
      </dgm:t>
    </dgm:pt>
    <dgm:pt modelId="{C6589E96-BF54-4B10-BFC4-7A671D1119D0}">
      <dgm:prSet/>
      <dgm:spPr/>
      <dgm:t>
        <a:bodyPr/>
        <a:lstStyle/>
        <a:p>
          <a:r>
            <a:rPr lang="en-US"/>
            <a:t>2.</a:t>
          </a:r>
          <a:r>
            <a:rPr lang="zh-TW"/>
            <a:t>最適教育階段觀念的加入，不同發展階段孩子的父母、照顧者、監護人等</a:t>
          </a:r>
        </a:p>
      </dgm:t>
    </dgm:pt>
    <dgm:pt modelId="{E1E59DF0-C675-4AA2-8FBB-456974A39D4D}" type="parTrans" cxnId="{24289730-6682-4755-A017-8F3AD9FD4048}">
      <dgm:prSet/>
      <dgm:spPr/>
      <dgm:t>
        <a:bodyPr/>
        <a:lstStyle/>
        <a:p>
          <a:endParaRPr lang="zh-TW" altLang="en-US"/>
        </a:p>
      </dgm:t>
    </dgm:pt>
    <dgm:pt modelId="{BD988A15-940C-466D-AD24-8C913B0130CF}" type="sibTrans" cxnId="{24289730-6682-4755-A017-8F3AD9FD4048}">
      <dgm:prSet/>
      <dgm:spPr/>
      <dgm:t>
        <a:bodyPr/>
        <a:lstStyle/>
        <a:p>
          <a:endParaRPr lang="zh-TW" altLang="en-US"/>
        </a:p>
      </dgm:t>
    </dgm:pt>
    <dgm:pt modelId="{FB52FA58-792F-4918-AE06-686C2952D65E}">
      <dgm:prSet/>
      <dgm:spPr/>
      <dgm:t>
        <a:bodyPr/>
        <a:lstStyle/>
        <a:p>
          <a:r>
            <a:rPr lang="en-US"/>
            <a:t>3.</a:t>
          </a:r>
          <a:r>
            <a:rPr lang="zh-TW"/>
            <a:t>不同類型家庭的資源與限制，針對單親家庭、祖孫家庭、新住民家庭等</a:t>
          </a:r>
        </a:p>
      </dgm:t>
    </dgm:pt>
    <dgm:pt modelId="{2DABFA32-E734-4F7C-BB89-69FB1C74E08A}" type="parTrans" cxnId="{615C0C4E-D5D3-445D-8163-49AD79820FF2}">
      <dgm:prSet/>
      <dgm:spPr/>
      <dgm:t>
        <a:bodyPr/>
        <a:lstStyle/>
        <a:p>
          <a:endParaRPr lang="zh-TW" altLang="en-US"/>
        </a:p>
      </dgm:t>
    </dgm:pt>
    <dgm:pt modelId="{14B98119-EC0C-46C9-899C-9F2C06B1989E}" type="sibTrans" cxnId="{615C0C4E-D5D3-445D-8163-49AD79820FF2}">
      <dgm:prSet/>
      <dgm:spPr/>
      <dgm:t>
        <a:bodyPr/>
        <a:lstStyle/>
        <a:p>
          <a:endParaRPr lang="zh-TW" altLang="en-US"/>
        </a:p>
      </dgm:t>
    </dgm:pt>
    <dgm:pt modelId="{44A32D3B-9459-4665-B50E-0A313ECD6C3C}" type="pres">
      <dgm:prSet presAssocID="{E4182531-A1E6-417C-943F-A089BB866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5B4DF7-3116-4595-8EA8-0107B289F93C}" type="pres">
      <dgm:prSet presAssocID="{87A91FD8-53D2-466D-AA0D-FD0364C7FC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AE501-BD81-4CAA-AB06-90121AF53111}" type="pres">
      <dgm:prSet presAssocID="{C66FA062-37B6-4998-AF88-8E243F2CF8CB}" presName="spacer" presStyleCnt="0"/>
      <dgm:spPr/>
    </dgm:pt>
    <dgm:pt modelId="{AAB9E5F0-732A-4722-8D29-50E58BD4527B}" type="pres">
      <dgm:prSet presAssocID="{C6589E96-BF54-4B10-BFC4-7A671D1119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6D0519-11B8-4FFA-9E25-C6D7B0F6C259}" type="pres">
      <dgm:prSet presAssocID="{BD988A15-940C-466D-AD24-8C913B0130CF}" presName="spacer" presStyleCnt="0"/>
      <dgm:spPr/>
    </dgm:pt>
    <dgm:pt modelId="{34E624DE-BA62-4951-81D1-61FC2B0D3AE4}" type="pres">
      <dgm:prSet presAssocID="{FB52FA58-792F-4918-AE06-686C2952D6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CA5F7D-93F8-44B5-BAB6-637F4FDEAE88}" type="presOf" srcId="{C6589E96-BF54-4B10-BFC4-7A671D1119D0}" destId="{AAB9E5F0-732A-4722-8D29-50E58BD4527B}" srcOrd="0" destOrd="0" presId="urn:microsoft.com/office/officeart/2005/8/layout/vList2"/>
    <dgm:cxn modelId="{EEBAAC88-F96B-4F2D-A31E-8EDE5A9543EA}" srcId="{E4182531-A1E6-417C-943F-A089BB8666D1}" destId="{87A91FD8-53D2-466D-AA0D-FD0364C7FC74}" srcOrd="0" destOrd="0" parTransId="{EE663ACF-CF6A-4114-9D80-C5CD49400F3C}" sibTransId="{C66FA062-37B6-4998-AF88-8E243F2CF8CB}"/>
    <dgm:cxn modelId="{DF73E57A-085E-4307-B5D8-8255B316758D}" type="presOf" srcId="{FB52FA58-792F-4918-AE06-686C2952D65E}" destId="{34E624DE-BA62-4951-81D1-61FC2B0D3AE4}" srcOrd="0" destOrd="0" presId="urn:microsoft.com/office/officeart/2005/8/layout/vList2"/>
    <dgm:cxn modelId="{EAA651EE-6D4A-4A94-93A9-8710E9C0C642}" type="presOf" srcId="{87A91FD8-53D2-466D-AA0D-FD0364C7FC74}" destId="{DA5B4DF7-3116-4595-8EA8-0107B289F93C}" srcOrd="0" destOrd="0" presId="urn:microsoft.com/office/officeart/2005/8/layout/vList2"/>
    <dgm:cxn modelId="{CFEA297E-91C1-4A05-8483-BAB91EA691B3}" type="presOf" srcId="{E4182531-A1E6-417C-943F-A089BB8666D1}" destId="{44A32D3B-9459-4665-B50E-0A313ECD6C3C}" srcOrd="0" destOrd="0" presId="urn:microsoft.com/office/officeart/2005/8/layout/vList2"/>
    <dgm:cxn modelId="{615C0C4E-D5D3-445D-8163-49AD79820FF2}" srcId="{E4182531-A1E6-417C-943F-A089BB8666D1}" destId="{FB52FA58-792F-4918-AE06-686C2952D65E}" srcOrd="2" destOrd="0" parTransId="{2DABFA32-E734-4F7C-BB89-69FB1C74E08A}" sibTransId="{14B98119-EC0C-46C9-899C-9F2C06B1989E}"/>
    <dgm:cxn modelId="{24289730-6682-4755-A017-8F3AD9FD4048}" srcId="{E4182531-A1E6-417C-943F-A089BB8666D1}" destId="{C6589E96-BF54-4B10-BFC4-7A671D1119D0}" srcOrd="1" destOrd="0" parTransId="{E1E59DF0-C675-4AA2-8FBB-456974A39D4D}" sibTransId="{BD988A15-940C-466D-AD24-8C913B0130CF}"/>
    <dgm:cxn modelId="{ED76EB14-2BB0-4BF3-9DB3-DD3F0731E9BC}" type="presParOf" srcId="{44A32D3B-9459-4665-B50E-0A313ECD6C3C}" destId="{DA5B4DF7-3116-4595-8EA8-0107B289F93C}" srcOrd="0" destOrd="0" presId="urn:microsoft.com/office/officeart/2005/8/layout/vList2"/>
    <dgm:cxn modelId="{B37704BD-7244-427E-9D12-579291F381E9}" type="presParOf" srcId="{44A32D3B-9459-4665-B50E-0A313ECD6C3C}" destId="{06EAE501-BD81-4CAA-AB06-90121AF53111}" srcOrd="1" destOrd="0" presId="urn:microsoft.com/office/officeart/2005/8/layout/vList2"/>
    <dgm:cxn modelId="{6BD3A475-1201-4FA6-9853-C8028AAF7B67}" type="presParOf" srcId="{44A32D3B-9459-4665-B50E-0A313ECD6C3C}" destId="{AAB9E5F0-732A-4722-8D29-50E58BD4527B}" srcOrd="2" destOrd="0" presId="urn:microsoft.com/office/officeart/2005/8/layout/vList2"/>
    <dgm:cxn modelId="{E1E6D036-7527-4BB0-9AB5-9941CD9D635E}" type="presParOf" srcId="{44A32D3B-9459-4665-B50E-0A313ECD6C3C}" destId="{0D6D0519-11B8-4FFA-9E25-C6D7B0F6C259}" srcOrd="3" destOrd="0" presId="urn:microsoft.com/office/officeart/2005/8/layout/vList2"/>
    <dgm:cxn modelId="{F1253123-05B5-4CD9-B78E-82C9D4E8B621}" type="presParOf" srcId="{44A32D3B-9459-4665-B50E-0A313ECD6C3C}" destId="{34E624DE-BA62-4951-81D1-61FC2B0D3A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80C7-6EDF-499C-8A78-31776E76C273}">
      <dsp:nvSpPr>
        <dsp:cNvPr id="0" name=""/>
        <dsp:cNvSpPr/>
      </dsp:nvSpPr>
      <dsp:spPr>
        <a:xfrm>
          <a:off x="0" y="1457289"/>
          <a:ext cx="7577235" cy="153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078" tIns="520700" rIns="58807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500" kern="1200" dirty="0"/>
            <a:t>主要修訂</a:t>
          </a:r>
          <a:r>
            <a:rPr lang="zh-TW" altLang="en-US" sz="2500" kern="1200" dirty="0"/>
            <a:t>內容</a:t>
          </a:r>
          <a:endParaRPr lang="zh-TW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500" kern="1200"/>
            <a:t>高中以下學校家庭教育參考大綱內涵</a:t>
          </a:r>
          <a:endParaRPr lang="zh-TW" sz="2500" kern="1200" dirty="0"/>
        </a:p>
      </dsp:txBody>
      <dsp:txXfrm>
        <a:off x="0" y="1457289"/>
        <a:ext cx="7577235" cy="1535625"/>
      </dsp:txXfrm>
    </dsp:sp>
    <dsp:sp modelId="{9EC0D0A0-10BF-4439-BEED-210160E78C53}">
      <dsp:nvSpPr>
        <dsp:cNvPr id="0" name=""/>
        <dsp:cNvSpPr/>
      </dsp:nvSpPr>
      <dsp:spPr>
        <a:xfrm>
          <a:off x="378861" y="1088289"/>
          <a:ext cx="5304064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481" tIns="0" rIns="200481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新</a:t>
          </a:r>
          <a:r>
            <a:rPr lang="zh-TW" sz="2500" kern="1200" dirty="0"/>
            <a:t>高中以下學校家庭教育參考大綱</a:t>
          </a:r>
        </a:p>
      </dsp:txBody>
      <dsp:txXfrm>
        <a:off x="414887" y="1124315"/>
        <a:ext cx="5232012" cy="665948"/>
      </dsp:txXfrm>
    </dsp:sp>
    <dsp:sp modelId="{BC94A27B-1208-4CDE-979B-D75522E86B8D}">
      <dsp:nvSpPr>
        <dsp:cNvPr id="0" name=""/>
        <dsp:cNvSpPr/>
      </dsp:nvSpPr>
      <dsp:spPr>
        <a:xfrm>
          <a:off x="0" y="3496915"/>
          <a:ext cx="7577235" cy="153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52103"/>
              <a:satOff val="-8331"/>
              <a:lumOff val="-1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078" tIns="520700" rIns="58807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/>
            <a:t>學校家庭教育支持系統的建構</a:t>
          </a:r>
          <a:endParaRPr lang="zh-TW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/>
            <a:t>執行策略的彈性與多元性</a:t>
          </a:r>
          <a:endParaRPr lang="zh-TW" sz="2500" kern="1200" dirty="0"/>
        </a:p>
      </dsp:txBody>
      <dsp:txXfrm>
        <a:off x="0" y="3496915"/>
        <a:ext cx="7577235" cy="1535625"/>
      </dsp:txXfrm>
    </dsp:sp>
    <dsp:sp modelId="{49559DF2-1AFE-47B0-8D53-6C3026E80D74}">
      <dsp:nvSpPr>
        <dsp:cNvPr id="0" name=""/>
        <dsp:cNvSpPr/>
      </dsp:nvSpPr>
      <dsp:spPr>
        <a:xfrm>
          <a:off x="378861" y="3127914"/>
          <a:ext cx="5304064" cy="738000"/>
        </a:xfrm>
        <a:prstGeom prst="roundRect">
          <a:avLst/>
        </a:prstGeom>
        <a:gradFill rotWithShape="0">
          <a:gsLst>
            <a:gs pos="0">
              <a:schemeClr val="accent5">
                <a:hueOff val="2452103"/>
                <a:satOff val="-8331"/>
                <a:lumOff val="-12157"/>
                <a:alphaOff val="0"/>
                <a:tint val="60000"/>
                <a:lumMod val="110000"/>
              </a:schemeClr>
            </a:gs>
            <a:gs pos="100000">
              <a:schemeClr val="accent5">
                <a:hueOff val="2452103"/>
                <a:satOff val="-8331"/>
                <a:lumOff val="-1215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481" tIns="0" rIns="200481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學校家庭教育規劃與執行策略</a:t>
          </a:r>
          <a:endParaRPr lang="zh-TW" sz="2500" kern="1200" dirty="0"/>
        </a:p>
      </dsp:txBody>
      <dsp:txXfrm>
        <a:off x="414887" y="3163940"/>
        <a:ext cx="5232012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D5553-3705-463C-BCB2-A6F7F90006FC}">
      <dsp:nvSpPr>
        <dsp:cNvPr id="0" name=""/>
        <dsp:cNvSpPr/>
      </dsp:nvSpPr>
      <dsp:spPr>
        <a:xfrm>
          <a:off x="912819" y="-6931"/>
          <a:ext cx="5900225" cy="5900225"/>
        </a:xfrm>
        <a:prstGeom prst="circularArrow">
          <a:avLst>
            <a:gd name="adj1" fmla="val 5274"/>
            <a:gd name="adj2" fmla="val 312630"/>
            <a:gd name="adj3" fmla="val 14235968"/>
            <a:gd name="adj4" fmla="val 17122434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A7841C-448D-40ED-BCAF-90213DFDC0EE}">
      <dsp:nvSpPr>
        <dsp:cNvPr id="0" name=""/>
        <dsp:cNvSpPr/>
      </dsp:nvSpPr>
      <dsp:spPr>
        <a:xfrm>
          <a:off x="2746303" y="412"/>
          <a:ext cx="2233257" cy="11166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Why</a:t>
          </a:r>
          <a:r>
            <a:rPr lang="zh-TW" altLang="en-US" sz="20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：為什麼要推展家庭教育</a:t>
          </a:r>
          <a:endParaRPr lang="zh-TW" altLang="en-US" sz="2000" kern="1200" dirty="0"/>
        </a:p>
      </dsp:txBody>
      <dsp:txXfrm>
        <a:off x="2800812" y="54921"/>
        <a:ext cx="2124239" cy="1007610"/>
      </dsp:txXfrm>
    </dsp:sp>
    <dsp:sp modelId="{B0484568-0BC8-47E3-A871-73DDF7630967}">
      <dsp:nvSpPr>
        <dsp:cNvPr id="0" name=""/>
        <dsp:cNvSpPr/>
      </dsp:nvSpPr>
      <dsp:spPr>
        <a:xfrm>
          <a:off x="4819222" y="1197212"/>
          <a:ext cx="2233257" cy="11166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What</a:t>
          </a:r>
          <a:r>
            <a:rPr lang="zh-TW" altLang="en-US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：什麼是家庭教育</a:t>
          </a:r>
          <a:endParaRPr lang="zh-TW" altLang="en-US" sz="2600" kern="1200" dirty="0"/>
        </a:p>
      </dsp:txBody>
      <dsp:txXfrm>
        <a:off x="4873731" y="1251721"/>
        <a:ext cx="2124239" cy="1007610"/>
      </dsp:txXfrm>
    </dsp:sp>
    <dsp:sp modelId="{F0CF74A9-3022-493D-9636-01E430BA9307}">
      <dsp:nvSpPr>
        <dsp:cNvPr id="0" name=""/>
        <dsp:cNvSpPr/>
      </dsp:nvSpPr>
      <dsp:spPr>
        <a:xfrm>
          <a:off x="4819222" y="3590813"/>
          <a:ext cx="2233257" cy="11166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Where</a:t>
          </a:r>
          <a:r>
            <a:rPr lang="zh-TW" altLang="en-US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：哪些場域被運用</a:t>
          </a:r>
          <a:endParaRPr lang="zh-TW" altLang="en-US" sz="2600" kern="1200" dirty="0"/>
        </a:p>
      </dsp:txBody>
      <dsp:txXfrm>
        <a:off x="4873731" y="3645322"/>
        <a:ext cx="2124239" cy="1007610"/>
      </dsp:txXfrm>
    </dsp:sp>
    <dsp:sp modelId="{EB9A1DC9-ED49-414E-B4E6-695C7BA407BE}">
      <dsp:nvSpPr>
        <dsp:cNvPr id="0" name=""/>
        <dsp:cNvSpPr/>
      </dsp:nvSpPr>
      <dsp:spPr>
        <a:xfrm>
          <a:off x="2746303" y="4787613"/>
          <a:ext cx="2233257" cy="11166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How </a:t>
          </a:r>
          <a:r>
            <a:rPr lang="zh-TW" altLang="en-US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：如何進行</a:t>
          </a:r>
          <a:endParaRPr lang="zh-TW" altLang="en-US" sz="2600" kern="1200" dirty="0"/>
        </a:p>
      </dsp:txBody>
      <dsp:txXfrm>
        <a:off x="2800812" y="4842122"/>
        <a:ext cx="2124239" cy="1007610"/>
      </dsp:txXfrm>
    </dsp:sp>
    <dsp:sp modelId="{EB92045C-31F5-4811-8BFA-1F6FE422BACE}">
      <dsp:nvSpPr>
        <dsp:cNvPr id="0" name=""/>
        <dsp:cNvSpPr/>
      </dsp:nvSpPr>
      <dsp:spPr>
        <a:xfrm>
          <a:off x="673384" y="3590813"/>
          <a:ext cx="2233257" cy="11166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Who </a:t>
          </a:r>
          <a:r>
            <a:rPr lang="zh-TW" altLang="en-US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：誰需要</a:t>
          </a:r>
          <a:endParaRPr lang="zh-TW" altLang="en-US" sz="2600" kern="1200" dirty="0"/>
        </a:p>
      </dsp:txBody>
      <dsp:txXfrm>
        <a:off x="727893" y="3645322"/>
        <a:ext cx="2124239" cy="1007610"/>
      </dsp:txXfrm>
    </dsp:sp>
    <dsp:sp modelId="{09B0FF07-6D78-4A5C-91EF-B633BC81E98E}">
      <dsp:nvSpPr>
        <dsp:cNvPr id="0" name=""/>
        <dsp:cNvSpPr/>
      </dsp:nvSpPr>
      <dsp:spPr>
        <a:xfrm>
          <a:off x="673384" y="1197212"/>
          <a:ext cx="2233257" cy="11166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When</a:t>
          </a:r>
          <a:r>
            <a:rPr lang="zh-TW" altLang="en-US" sz="2600" kern="1200" dirty="0">
              <a:latin typeface="華康行楷體W5(P)" panose="03000500000000000000" pitchFamily="66" charset="-120"/>
              <a:ea typeface="華康行楷體W5(P)" panose="03000500000000000000" pitchFamily="66" charset="-120"/>
            </a:rPr>
            <a:t>：何時舉行</a:t>
          </a:r>
          <a:endParaRPr lang="zh-TW" altLang="en-US" sz="2600" kern="1200" dirty="0"/>
        </a:p>
      </dsp:txBody>
      <dsp:txXfrm>
        <a:off x="727893" y="1251721"/>
        <a:ext cx="2124239" cy="1007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5335B-54D1-400B-A32C-324AF672EC44}">
      <dsp:nvSpPr>
        <dsp:cNvPr id="0" name=""/>
        <dsp:cNvSpPr/>
      </dsp:nvSpPr>
      <dsp:spPr>
        <a:xfrm>
          <a:off x="3888432" y="1417452"/>
          <a:ext cx="2751094" cy="477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31"/>
              </a:lnTo>
              <a:lnTo>
                <a:pt x="2751094" y="238731"/>
              </a:lnTo>
              <a:lnTo>
                <a:pt x="2751094" y="4774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6A97B-A07A-4C26-B07C-78EBF26F6D47}">
      <dsp:nvSpPr>
        <dsp:cNvPr id="0" name=""/>
        <dsp:cNvSpPr/>
      </dsp:nvSpPr>
      <dsp:spPr>
        <a:xfrm>
          <a:off x="3842712" y="1417452"/>
          <a:ext cx="91440" cy="477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4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8080D-847A-4B00-9975-0446F4EB8CBC}">
      <dsp:nvSpPr>
        <dsp:cNvPr id="0" name=""/>
        <dsp:cNvSpPr/>
      </dsp:nvSpPr>
      <dsp:spPr>
        <a:xfrm>
          <a:off x="1137337" y="1417452"/>
          <a:ext cx="2751094" cy="477462"/>
        </a:xfrm>
        <a:custGeom>
          <a:avLst/>
          <a:gdLst/>
          <a:ahLst/>
          <a:cxnLst/>
          <a:rect l="0" t="0" r="0" b="0"/>
          <a:pathLst>
            <a:path>
              <a:moveTo>
                <a:pt x="2751094" y="0"/>
              </a:moveTo>
              <a:lnTo>
                <a:pt x="2751094" y="238731"/>
              </a:lnTo>
              <a:lnTo>
                <a:pt x="0" y="238731"/>
              </a:lnTo>
              <a:lnTo>
                <a:pt x="0" y="4774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5758-6864-486F-9F0B-3C16AED18424}">
      <dsp:nvSpPr>
        <dsp:cNvPr id="0" name=""/>
        <dsp:cNvSpPr/>
      </dsp:nvSpPr>
      <dsp:spPr>
        <a:xfrm>
          <a:off x="2751616" y="280636"/>
          <a:ext cx="2273631" cy="1136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家人關係</a:t>
          </a:r>
        </a:p>
      </dsp:txBody>
      <dsp:txXfrm>
        <a:off x="2751616" y="280636"/>
        <a:ext cx="2273631" cy="1136815"/>
      </dsp:txXfrm>
    </dsp:sp>
    <dsp:sp modelId="{164A943A-28CD-4135-836D-091C01B747FC}">
      <dsp:nvSpPr>
        <dsp:cNvPr id="0" name=""/>
        <dsp:cNvSpPr/>
      </dsp:nvSpPr>
      <dsp:spPr>
        <a:xfrm>
          <a:off x="522" y="1894915"/>
          <a:ext cx="2273631" cy="1136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家庭的組成、發展與變化</a:t>
          </a:r>
        </a:p>
      </dsp:txBody>
      <dsp:txXfrm>
        <a:off x="522" y="1894915"/>
        <a:ext cx="2273631" cy="1136815"/>
      </dsp:txXfrm>
    </dsp:sp>
    <dsp:sp modelId="{1A04A6E3-F7DD-4473-834B-6548C135180C}">
      <dsp:nvSpPr>
        <dsp:cNvPr id="0" name=""/>
        <dsp:cNvSpPr/>
      </dsp:nvSpPr>
      <dsp:spPr>
        <a:xfrm>
          <a:off x="2751616" y="1894915"/>
          <a:ext cx="2273631" cy="1136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家人關係與互動</a:t>
          </a:r>
        </a:p>
      </dsp:txBody>
      <dsp:txXfrm>
        <a:off x="2751616" y="1894915"/>
        <a:ext cx="2273631" cy="1136815"/>
      </dsp:txXfrm>
    </dsp:sp>
    <dsp:sp modelId="{5E1ACB6E-9F3E-42EC-82C7-FF54CE81115B}">
      <dsp:nvSpPr>
        <dsp:cNvPr id="0" name=""/>
        <dsp:cNvSpPr/>
      </dsp:nvSpPr>
      <dsp:spPr>
        <a:xfrm>
          <a:off x="5502710" y="1894915"/>
          <a:ext cx="2273631" cy="1136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人際互動與親密關係發展</a:t>
          </a:r>
        </a:p>
      </dsp:txBody>
      <dsp:txXfrm>
        <a:off x="5502710" y="1894915"/>
        <a:ext cx="2273631" cy="113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B312-FAB1-4603-8286-D23AD856EF0B}">
      <dsp:nvSpPr>
        <dsp:cNvPr id="0" name=""/>
        <dsp:cNvSpPr/>
      </dsp:nvSpPr>
      <dsp:spPr>
        <a:xfrm>
          <a:off x="3888432" y="1022993"/>
          <a:ext cx="1236269" cy="42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59"/>
              </a:lnTo>
              <a:lnTo>
                <a:pt x="1236269" y="214559"/>
              </a:lnTo>
              <a:lnTo>
                <a:pt x="1236269" y="4291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8080D-847A-4B00-9975-0446F4EB8CBC}">
      <dsp:nvSpPr>
        <dsp:cNvPr id="0" name=""/>
        <dsp:cNvSpPr/>
      </dsp:nvSpPr>
      <dsp:spPr>
        <a:xfrm>
          <a:off x="2652162" y="1022993"/>
          <a:ext cx="1236269" cy="429118"/>
        </a:xfrm>
        <a:custGeom>
          <a:avLst/>
          <a:gdLst/>
          <a:ahLst/>
          <a:cxnLst/>
          <a:rect l="0" t="0" r="0" b="0"/>
          <a:pathLst>
            <a:path>
              <a:moveTo>
                <a:pt x="1236269" y="0"/>
              </a:moveTo>
              <a:lnTo>
                <a:pt x="1236269" y="214559"/>
              </a:lnTo>
              <a:lnTo>
                <a:pt x="0" y="214559"/>
              </a:lnTo>
              <a:lnTo>
                <a:pt x="0" y="4291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5758-6864-486F-9F0B-3C16AED18424}">
      <dsp:nvSpPr>
        <dsp:cNvPr id="0" name=""/>
        <dsp:cNvSpPr/>
      </dsp:nvSpPr>
      <dsp:spPr>
        <a:xfrm>
          <a:off x="2866721" y="1283"/>
          <a:ext cx="2043420" cy="1021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家庭生活資源</a:t>
          </a:r>
        </a:p>
      </dsp:txBody>
      <dsp:txXfrm>
        <a:off x="2866721" y="1283"/>
        <a:ext cx="2043420" cy="1021710"/>
      </dsp:txXfrm>
    </dsp:sp>
    <dsp:sp modelId="{164A943A-28CD-4135-836D-091C01B747FC}">
      <dsp:nvSpPr>
        <dsp:cNvPr id="0" name=""/>
        <dsp:cNvSpPr/>
      </dsp:nvSpPr>
      <dsp:spPr>
        <a:xfrm>
          <a:off x="1630452" y="1452111"/>
          <a:ext cx="2043420" cy="1021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  <a:sym typeface="Arial"/>
            </a:rPr>
            <a:t>家庭資源管理與消費決策</a:t>
          </a:r>
          <a:endParaRPr lang="zh-TW" altLang="en-US" sz="26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630452" y="1452111"/>
        <a:ext cx="2043420" cy="1021710"/>
      </dsp:txXfrm>
    </dsp:sp>
    <dsp:sp modelId="{F3969F77-8F4E-4C81-8B06-664A389A132C}">
      <dsp:nvSpPr>
        <dsp:cNvPr id="0" name=""/>
        <dsp:cNvSpPr/>
      </dsp:nvSpPr>
      <dsp:spPr>
        <a:xfrm>
          <a:off x="4102991" y="1452111"/>
          <a:ext cx="2043420" cy="1021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家庭活動與社區參與</a:t>
          </a:r>
        </a:p>
      </dsp:txBody>
      <dsp:txXfrm>
        <a:off x="4102991" y="1452111"/>
        <a:ext cx="2043420" cy="1021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30187-9EB1-4E8B-9B76-90F4A683C136}">
      <dsp:nvSpPr>
        <dsp:cNvPr id="0" name=""/>
        <dsp:cNvSpPr/>
      </dsp:nvSpPr>
      <dsp:spPr>
        <a:xfrm>
          <a:off x="2232183" y="1259724"/>
          <a:ext cx="1368108" cy="12976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C00000"/>
              </a:solidFill>
            </a:rPr>
            <a:t>家庭教育推動</a:t>
          </a:r>
        </a:p>
      </dsp:txBody>
      <dsp:txXfrm>
        <a:off x="2432538" y="1449756"/>
        <a:ext cx="967398" cy="917553"/>
      </dsp:txXfrm>
    </dsp:sp>
    <dsp:sp modelId="{8546236D-33CD-4D3E-8767-7E81523003BA}">
      <dsp:nvSpPr>
        <dsp:cNvPr id="0" name=""/>
        <dsp:cNvSpPr/>
      </dsp:nvSpPr>
      <dsp:spPr>
        <a:xfrm rot="12900000">
          <a:off x="1609682" y="1106332"/>
          <a:ext cx="789992" cy="3278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7D01AA-1F8D-4296-8416-2ADC808C7082}">
      <dsp:nvSpPr>
        <dsp:cNvPr id="0" name=""/>
        <dsp:cNvSpPr/>
      </dsp:nvSpPr>
      <dsp:spPr>
        <a:xfrm>
          <a:off x="1134715" y="606571"/>
          <a:ext cx="1092803" cy="874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/>
            <a:t>學校</a:t>
          </a:r>
        </a:p>
      </dsp:txBody>
      <dsp:txXfrm>
        <a:off x="1160321" y="632177"/>
        <a:ext cx="1041591" cy="823030"/>
      </dsp:txXfrm>
    </dsp:sp>
    <dsp:sp modelId="{38061470-2893-4C81-A88E-BF79F692381B}">
      <dsp:nvSpPr>
        <dsp:cNvPr id="0" name=""/>
        <dsp:cNvSpPr/>
      </dsp:nvSpPr>
      <dsp:spPr>
        <a:xfrm rot="16200000">
          <a:off x="2510362" y="642684"/>
          <a:ext cx="811750" cy="3278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226052"/>
                <a:satOff val="-4166"/>
                <a:lumOff val="-6079"/>
                <a:alphaOff val="0"/>
                <a:tint val="60000"/>
                <a:lumMod val="110000"/>
              </a:schemeClr>
            </a:gs>
            <a:gs pos="100000">
              <a:schemeClr val="accent5">
                <a:hueOff val="1226052"/>
                <a:satOff val="-4166"/>
                <a:lumOff val="-607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DDA0EA-A28D-4A09-9BBD-D52DD2B89CFC}">
      <dsp:nvSpPr>
        <dsp:cNvPr id="0" name=""/>
        <dsp:cNvSpPr/>
      </dsp:nvSpPr>
      <dsp:spPr>
        <a:xfrm>
          <a:off x="2369835" y="-36391"/>
          <a:ext cx="1092803" cy="8742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0000"/>
                <a:lumMod val="110000"/>
              </a:schemeClr>
            </a:gs>
            <a:gs pos="100000">
              <a:schemeClr val="accent4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/>
            <a:t>家長</a:t>
          </a:r>
        </a:p>
      </dsp:txBody>
      <dsp:txXfrm>
        <a:off x="2395441" y="-10785"/>
        <a:ext cx="1041591" cy="823030"/>
      </dsp:txXfrm>
    </dsp:sp>
    <dsp:sp modelId="{F205D57E-FB30-4363-A8A6-875D63C1039E}">
      <dsp:nvSpPr>
        <dsp:cNvPr id="0" name=""/>
        <dsp:cNvSpPr/>
      </dsp:nvSpPr>
      <dsp:spPr>
        <a:xfrm rot="19500000">
          <a:off x="3432799" y="1106332"/>
          <a:ext cx="789992" cy="3278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452103"/>
                <a:satOff val="-8331"/>
                <a:lumOff val="-12157"/>
                <a:alphaOff val="0"/>
                <a:tint val="60000"/>
                <a:lumMod val="110000"/>
              </a:schemeClr>
            </a:gs>
            <a:gs pos="100000">
              <a:schemeClr val="accent5">
                <a:hueOff val="2452103"/>
                <a:satOff val="-8331"/>
                <a:lumOff val="-1215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3BF1DC-845E-4B4A-9ACB-A61A2514A322}">
      <dsp:nvSpPr>
        <dsp:cNvPr id="0" name=""/>
        <dsp:cNvSpPr/>
      </dsp:nvSpPr>
      <dsp:spPr>
        <a:xfrm>
          <a:off x="3604956" y="606571"/>
          <a:ext cx="1092803" cy="874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103"/>
                <a:satOff val="-8331"/>
                <a:lumOff val="-12157"/>
                <a:alphaOff val="0"/>
                <a:tint val="60000"/>
                <a:lumMod val="110000"/>
              </a:schemeClr>
            </a:gs>
            <a:gs pos="100000">
              <a:schemeClr val="accent5">
                <a:hueOff val="2452103"/>
                <a:satOff val="-8331"/>
                <a:lumOff val="-1215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/>
            <a:t>社區</a:t>
          </a:r>
        </a:p>
      </dsp:txBody>
      <dsp:txXfrm>
        <a:off x="3630562" y="632177"/>
        <a:ext cx="1041591" cy="823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B0CB0-75DD-42C8-8B26-6592FD3CEC75}">
      <dsp:nvSpPr>
        <dsp:cNvPr id="0" name=""/>
        <dsp:cNvSpPr/>
      </dsp:nvSpPr>
      <dsp:spPr>
        <a:xfrm>
          <a:off x="2707140" y="2547768"/>
          <a:ext cx="2002542" cy="2002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/>
            <a:t>常見的執行方式</a:t>
          </a:r>
        </a:p>
      </dsp:txBody>
      <dsp:txXfrm>
        <a:off x="3000405" y="2841033"/>
        <a:ext cx="1416012" cy="1416012"/>
      </dsp:txXfrm>
    </dsp:sp>
    <dsp:sp modelId="{33C5941C-6815-4EC9-BCE6-B6991B78B51E}">
      <dsp:nvSpPr>
        <dsp:cNvPr id="0" name=""/>
        <dsp:cNvSpPr/>
      </dsp:nvSpPr>
      <dsp:spPr>
        <a:xfrm rot="11700000">
          <a:off x="922637" y="2751694"/>
          <a:ext cx="1750052" cy="5707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95CE76-39B3-4831-A00C-4C532949FD98}">
      <dsp:nvSpPr>
        <dsp:cNvPr id="0" name=""/>
        <dsp:cNvSpPr/>
      </dsp:nvSpPr>
      <dsp:spPr>
        <a:xfrm>
          <a:off x="1245" y="2049616"/>
          <a:ext cx="1902415" cy="152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1.</a:t>
          </a:r>
          <a:r>
            <a:rPr lang="zh-TW" sz="2600" kern="1200"/>
            <a:t>講座與學校配合活動最為常見</a:t>
          </a:r>
        </a:p>
      </dsp:txBody>
      <dsp:txXfrm>
        <a:off x="45821" y="2094192"/>
        <a:ext cx="1813263" cy="1432780"/>
      </dsp:txXfrm>
    </dsp:sp>
    <dsp:sp modelId="{24471BDB-793D-462F-B291-D262A4316B78}">
      <dsp:nvSpPr>
        <dsp:cNvPr id="0" name=""/>
        <dsp:cNvSpPr/>
      </dsp:nvSpPr>
      <dsp:spPr>
        <a:xfrm rot="14700000">
          <a:off x="1997382" y="1470862"/>
          <a:ext cx="1750052" cy="5707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67ABFF-1848-4E13-97CC-018721DA5DD1}">
      <dsp:nvSpPr>
        <dsp:cNvPr id="0" name=""/>
        <dsp:cNvSpPr/>
      </dsp:nvSpPr>
      <dsp:spPr>
        <a:xfrm>
          <a:off x="1551399" y="202215"/>
          <a:ext cx="1902415" cy="152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2.</a:t>
          </a:r>
          <a:r>
            <a:rPr lang="zh-TW" sz="2600" kern="1200"/>
            <a:t>成長團體、讀書會方式亦有</a:t>
          </a:r>
        </a:p>
      </dsp:txBody>
      <dsp:txXfrm>
        <a:off x="1595975" y="246791"/>
        <a:ext cx="1813263" cy="1432780"/>
      </dsp:txXfrm>
    </dsp:sp>
    <dsp:sp modelId="{753C4F47-0D7C-4D96-8D0C-73DDDE4F5CF5}">
      <dsp:nvSpPr>
        <dsp:cNvPr id="0" name=""/>
        <dsp:cNvSpPr/>
      </dsp:nvSpPr>
      <dsp:spPr>
        <a:xfrm rot="17700000">
          <a:off x="3669389" y="1470862"/>
          <a:ext cx="1750052" cy="5707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3D00F0-CF25-4573-BAF1-F0D15901C9B7}">
      <dsp:nvSpPr>
        <dsp:cNvPr id="0" name=""/>
        <dsp:cNvSpPr/>
      </dsp:nvSpPr>
      <dsp:spPr>
        <a:xfrm>
          <a:off x="3963009" y="202215"/>
          <a:ext cx="1902415" cy="152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3.</a:t>
          </a:r>
          <a:r>
            <a:rPr lang="zh-TW" sz="2600" kern="1200"/>
            <a:t>圖像影音模式的活動快速增加</a:t>
          </a:r>
        </a:p>
      </dsp:txBody>
      <dsp:txXfrm>
        <a:off x="4007585" y="246791"/>
        <a:ext cx="1813263" cy="1432780"/>
      </dsp:txXfrm>
    </dsp:sp>
    <dsp:sp modelId="{3BD8A6F0-E3E4-4C05-A2E9-D4CD3E2DD97A}">
      <dsp:nvSpPr>
        <dsp:cNvPr id="0" name=""/>
        <dsp:cNvSpPr/>
      </dsp:nvSpPr>
      <dsp:spPr>
        <a:xfrm rot="20700000">
          <a:off x="4744134" y="2751694"/>
          <a:ext cx="1750052" cy="5707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6DB16A-9151-4556-8770-3352EC336A56}">
      <dsp:nvSpPr>
        <dsp:cNvPr id="0" name=""/>
        <dsp:cNvSpPr/>
      </dsp:nvSpPr>
      <dsp:spPr>
        <a:xfrm>
          <a:off x="5513162" y="2049616"/>
          <a:ext cx="1902415" cy="152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4.</a:t>
          </a:r>
          <a:r>
            <a:rPr lang="zh-TW" sz="2600" kern="1200"/>
            <a:t>網路教育模式的建構有待努力</a:t>
          </a:r>
        </a:p>
      </dsp:txBody>
      <dsp:txXfrm>
        <a:off x="5557738" y="2094192"/>
        <a:ext cx="1813263" cy="1432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2FFDB-DAE0-40EE-B2FF-9A81575D04CB}">
      <dsp:nvSpPr>
        <dsp:cNvPr id="0" name=""/>
        <dsp:cNvSpPr/>
      </dsp:nvSpPr>
      <dsp:spPr>
        <a:xfrm>
          <a:off x="0" y="0"/>
          <a:ext cx="5710954" cy="687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kern="1200" dirty="0">
              <a:solidFill>
                <a:schemeClr val="accent6">
                  <a:lumMod val="75000"/>
                </a:schemeClr>
              </a:solidFill>
            </a:rPr>
            <a:t>班級日常性活動</a:t>
          </a:r>
          <a:endParaRPr lang="zh-TW" altLang="en-US" sz="3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0122" y="20122"/>
        <a:ext cx="4889226" cy="646774"/>
      </dsp:txXfrm>
    </dsp:sp>
    <dsp:sp modelId="{3F37F2DC-007A-4D31-A609-F3791B9BD0F8}">
      <dsp:nvSpPr>
        <dsp:cNvPr id="0" name=""/>
        <dsp:cNvSpPr/>
      </dsp:nvSpPr>
      <dsp:spPr>
        <a:xfrm>
          <a:off x="426467" y="782438"/>
          <a:ext cx="5710954" cy="687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13026"/>
                <a:satOff val="-2083"/>
                <a:lumOff val="-3039"/>
                <a:alphaOff val="0"/>
                <a:tint val="60000"/>
                <a:lumMod val="110000"/>
              </a:schemeClr>
            </a:gs>
            <a:gs pos="100000">
              <a:schemeClr val="accent5">
                <a:hueOff val="613026"/>
                <a:satOff val="-2083"/>
                <a:lumOff val="-303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000" b="1" kern="1200"/>
            <a:t>課堂教學：家庭教育教材彙編</a:t>
          </a:r>
          <a:endParaRPr lang="zh-TW" sz="2000" kern="1200"/>
        </a:p>
      </dsp:txBody>
      <dsp:txXfrm>
        <a:off x="446589" y="802560"/>
        <a:ext cx="4797680" cy="646774"/>
      </dsp:txXfrm>
    </dsp:sp>
    <dsp:sp modelId="{5DC4025F-EDCB-4DDB-BD12-99AE6D17BDB0}">
      <dsp:nvSpPr>
        <dsp:cNvPr id="0" name=""/>
        <dsp:cNvSpPr/>
      </dsp:nvSpPr>
      <dsp:spPr>
        <a:xfrm>
          <a:off x="852934" y="1564876"/>
          <a:ext cx="5710954" cy="687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52"/>
                <a:satOff val="-4166"/>
                <a:lumOff val="-6079"/>
                <a:alphaOff val="0"/>
                <a:tint val="60000"/>
                <a:lumMod val="110000"/>
              </a:schemeClr>
            </a:gs>
            <a:gs pos="100000">
              <a:schemeClr val="accent5">
                <a:hueOff val="1226052"/>
                <a:satOff val="-4166"/>
                <a:lumOff val="-607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000" b="1" kern="1200"/>
            <a:t>家庭教育圖書角：訂主題，如親子互動</a:t>
          </a:r>
          <a:r>
            <a:rPr kumimoji="1" lang="en-US" sz="2000" b="1" kern="1200" dirty="0"/>
            <a:t>..</a:t>
          </a:r>
          <a:endParaRPr lang="zh-TW" sz="2000" kern="1200" dirty="0"/>
        </a:p>
      </dsp:txBody>
      <dsp:txXfrm>
        <a:off x="873056" y="1584998"/>
        <a:ext cx="4797680" cy="646774"/>
      </dsp:txXfrm>
    </dsp:sp>
    <dsp:sp modelId="{AA60886F-1DE4-4654-BE00-4FEE1BD36558}">
      <dsp:nvSpPr>
        <dsp:cNvPr id="0" name=""/>
        <dsp:cNvSpPr/>
      </dsp:nvSpPr>
      <dsp:spPr>
        <a:xfrm>
          <a:off x="1279402" y="2347314"/>
          <a:ext cx="5710954" cy="687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39077"/>
                <a:satOff val="-6248"/>
                <a:lumOff val="-9118"/>
                <a:alphaOff val="0"/>
                <a:tint val="60000"/>
                <a:lumMod val="110000"/>
              </a:schemeClr>
            </a:gs>
            <a:gs pos="100000">
              <a:schemeClr val="accent5">
                <a:hueOff val="1839077"/>
                <a:satOff val="-6248"/>
                <a:lumOff val="-911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000" b="1" kern="1200"/>
            <a:t>廣播短劇：錄製感人廣播短劇</a:t>
          </a:r>
          <a:endParaRPr lang="zh-TW" sz="2000" kern="1200"/>
        </a:p>
      </dsp:txBody>
      <dsp:txXfrm>
        <a:off x="1299524" y="2367436"/>
        <a:ext cx="4797680" cy="646774"/>
      </dsp:txXfrm>
    </dsp:sp>
    <dsp:sp modelId="{61B6E648-8342-4659-9DA1-1892309E94E9}">
      <dsp:nvSpPr>
        <dsp:cNvPr id="0" name=""/>
        <dsp:cNvSpPr/>
      </dsp:nvSpPr>
      <dsp:spPr>
        <a:xfrm>
          <a:off x="1705869" y="3129752"/>
          <a:ext cx="5710954" cy="687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103"/>
                <a:satOff val="-8331"/>
                <a:lumOff val="-12157"/>
                <a:alphaOff val="0"/>
                <a:tint val="60000"/>
                <a:lumMod val="110000"/>
              </a:schemeClr>
            </a:gs>
            <a:gs pos="100000">
              <a:schemeClr val="accent5">
                <a:hueOff val="2452103"/>
                <a:satOff val="-8331"/>
                <a:lumOff val="-1215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000" b="1" kern="1200"/>
            <a:t>電影討論會：</a:t>
          </a:r>
          <a:r>
            <a:rPr kumimoji="1" lang="zh-TW" sz="2000" kern="1200"/>
            <a:t>如「展新家庭</a:t>
          </a:r>
          <a:r>
            <a:rPr kumimoji="1" lang="en-US" sz="2000" kern="1200"/>
            <a:t>……</a:t>
          </a:r>
          <a:r>
            <a:rPr kumimoji="1" lang="zh-TW" sz="2000" kern="1200"/>
            <a:t>」</a:t>
          </a:r>
          <a:endParaRPr lang="zh-TW" sz="2000" kern="1200"/>
        </a:p>
      </dsp:txBody>
      <dsp:txXfrm>
        <a:off x="1725991" y="3149874"/>
        <a:ext cx="4797680" cy="646774"/>
      </dsp:txXfrm>
    </dsp:sp>
    <dsp:sp modelId="{8CBCB150-F7F0-45EA-BA24-D7CA30E959ED}">
      <dsp:nvSpPr>
        <dsp:cNvPr id="0" name=""/>
        <dsp:cNvSpPr/>
      </dsp:nvSpPr>
      <dsp:spPr>
        <a:xfrm>
          <a:off x="5264392" y="501905"/>
          <a:ext cx="446562" cy="446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5364868" y="501905"/>
        <a:ext cx="245610" cy="336038"/>
      </dsp:txXfrm>
    </dsp:sp>
    <dsp:sp modelId="{CFBE3D95-3279-4F2B-B3D0-98354F30CC22}">
      <dsp:nvSpPr>
        <dsp:cNvPr id="0" name=""/>
        <dsp:cNvSpPr/>
      </dsp:nvSpPr>
      <dsp:spPr>
        <a:xfrm>
          <a:off x="5690859" y="1284343"/>
          <a:ext cx="446562" cy="446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910934"/>
            <a:satOff val="-3166"/>
            <a:lumOff val="-89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5791335" y="1284343"/>
        <a:ext cx="245610" cy="336038"/>
      </dsp:txXfrm>
    </dsp:sp>
    <dsp:sp modelId="{A8185B51-0C41-4AF8-9122-7C083EDB287D}">
      <dsp:nvSpPr>
        <dsp:cNvPr id="0" name=""/>
        <dsp:cNvSpPr/>
      </dsp:nvSpPr>
      <dsp:spPr>
        <a:xfrm>
          <a:off x="6117327" y="2055331"/>
          <a:ext cx="446562" cy="446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821869"/>
            <a:satOff val="-6332"/>
            <a:lumOff val="-179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6217803" y="2055331"/>
        <a:ext cx="245610" cy="336038"/>
      </dsp:txXfrm>
    </dsp:sp>
    <dsp:sp modelId="{00478584-E269-4A73-8EF1-9E4B6D4FA1D4}">
      <dsp:nvSpPr>
        <dsp:cNvPr id="0" name=""/>
        <dsp:cNvSpPr/>
      </dsp:nvSpPr>
      <dsp:spPr>
        <a:xfrm>
          <a:off x="6543794" y="2845402"/>
          <a:ext cx="446562" cy="446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732803"/>
            <a:satOff val="-9498"/>
            <a:lumOff val="-26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6644270" y="2845402"/>
        <a:ext cx="245610" cy="3360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FFF68-78B4-4A83-B0F6-BA5C2D4E34BA}">
      <dsp:nvSpPr>
        <dsp:cNvPr id="0" name=""/>
        <dsp:cNvSpPr/>
      </dsp:nvSpPr>
      <dsp:spPr>
        <a:xfrm>
          <a:off x="0" y="0"/>
          <a:ext cx="5875852" cy="50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/>
            <a:t>全校性活動</a:t>
          </a:r>
          <a:endParaRPr lang="zh-TW" altLang="en-US" sz="2800" kern="1200" dirty="0"/>
        </a:p>
      </dsp:txBody>
      <dsp:txXfrm>
        <a:off x="14675" y="14675"/>
        <a:ext cx="5292867" cy="471677"/>
      </dsp:txXfrm>
    </dsp:sp>
    <dsp:sp modelId="{4522F8C4-C085-4A7A-9E67-4750D756DFD9}">
      <dsp:nvSpPr>
        <dsp:cNvPr id="0" name=""/>
        <dsp:cNvSpPr/>
      </dsp:nvSpPr>
      <dsp:spPr>
        <a:xfrm>
          <a:off x="492102" y="592123"/>
          <a:ext cx="5875852" cy="50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68"/>
                <a:satOff val="-2777"/>
                <a:lumOff val="-4052"/>
                <a:alphaOff val="0"/>
                <a:tint val="60000"/>
                <a:lumMod val="110000"/>
              </a:schemeClr>
            </a:gs>
            <a:gs pos="100000">
              <a:schemeClr val="accent5">
                <a:hueOff val="817368"/>
                <a:satOff val="-2777"/>
                <a:lumOff val="-405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800" b="1" kern="1200" dirty="0"/>
            <a:t>創意故事改寫</a:t>
          </a:r>
          <a:endParaRPr lang="zh-TW" sz="1800" kern="1200" dirty="0"/>
        </a:p>
      </dsp:txBody>
      <dsp:txXfrm>
        <a:off x="506777" y="606798"/>
        <a:ext cx="5028732" cy="471677"/>
      </dsp:txXfrm>
    </dsp:sp>
    <dsp:sp modelId="{FE72CFEC-27B3-4666-9402-D760C6A3EF13}">
      <dsp:nvSpPr>
        <dsp:cNvPr id="0" name=""/>
        <dsp:cNvSpPr/>
      </dsp:nvSpPr>
      <dsp:spPr>
        <a:xfrm>
          <a:off x="976860" y="1184246"/>
          <a:ext cx="5875852" cy="50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735"/>
                <a:satOff val="-5554"/>
                <a:lumOff val="-8105"/>
                <a:alphaOff val="0"/>
                <a:tint val="60000"/>
                <a:lumMod val="110000"/>
              </a:schemeClr>
            </a:gs>
            <a:gs pos="100000">
              <a:schemeClr val="accent5">
                <a:hueOff val="1634735"/>
                <a:satOff val="-5554"/>
                <a:lumOff val="-810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800" b="1" kern="1200"/>
            <a:t>徵文：「我家故事」、「我的家人」</a:t>
          </a:r>
          <a:endParaRPr lang="zh-TW" sz="1800" kern="1200"/>
        </a:p>
      </dsp:txBody>
      <dsp:txXfrm>
        <a:off x="991535" y="1198921"/>
        <a:ext cx="5036077" cy="471677"/>
      </dsp:txXfrm>
    </dsp:sp>
    <dsp:sp modelId="{F2FA9B2B-3EA9-4A50-80B9-EBE90E55A774}">
      <dsp:nvSpPr>
        <dsp:cNvPr id="0" name=""/>
        <dsp:cNvSpPr/>
      </dsp:nvSpPr>
      <dsp:spPr>
        <a:xfrm>
          <a:off x="1468963" y="1776370"/>
          <a:ext cx="5875852" cy="50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103"/>
                <a:satOff val="-8331"/>
                <a:lumOff val="-12157"/>
                <a:alphaOff val="0"/>
                <a:tint val="60000"/>
                <a:lumMod val="110000"/>
              </a:schemeClr>
            </a:gs>
            <a:gs pos="100000">
              <a:schemeClr val="accent5">
                <a:hueOff val="2452103"/>
                <a:satOff val="-8331"/>
                <a:lumOff val="-1215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800" b="1" kern="1200"/>
            <a:t>創意生活由我做起：</a:t>
          </a:r>
          <a:r>
            <a:rPr kumimoji="1" lang="zh-TW" sz="1800" kern="1200"/>
            <a:t>請小朋友思考「想要與需要」</a:t>
          </a:r>
          <a:endParaRPr lang="zh-TW" sz="1800" kern="1200"/>
        </a:p>
      </dsp:txBody>
      <dsp:txXfrm>
        <a:off x="1483638" y="1791045"/>
        <a:ext cx="5028732" cy="471677"/>
      </dsp:txXfrm>
    </dsp:sp>
    <dsp:sp modelId="{0692FC3D-4C25-42DB-B4A7-0F0802E685E1}">
      <dsp:nvSpPr>
        <dsp:cNvPr id="0" name=""/>
        <dsp:cNvSpPr/>
      </dsp:nvSpPr>
      <dsp:spPr>
        <a:xfrm>
          <a:off x="5550184" y="383741"/>
          <a:ext cx="325667" cy="3256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5623459" y="383741"/>
        <a:ext cx="179117" cy="245064"/>
      </dsp:txXfrm>
    </dsp:sp>
    <dsp:sp modelId="{EECC071E-C0E2-47BF-A22E-F4ED261BEB94}">
      <dsp:nvSpPr>
        <dsp:cNvPr id="0" name=""/>
        <dsp:cNvSpPr/>
      </dsp:nvSpPr>
      <dsp:spPr>
        <a:xfrm>
          <a:off x="6042287" y="975865"/>
          <a:ext cx="325667" cy="3256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66402"/>
            <a:satOff val="-4749"/>
            <a:lumOff val="-134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6115562" y="975865"/>
        <a:ext cx="179117" cy="245064"/>
      </dsp:txXfrm>
    </dsp:sp>
    <dsp:sp modelId="{9883B4DE-D792-4350-A77D-4DA122962D4D}">
      <dsp:nvSpPr>
        <dsp:cNvPr id="0" name=""/>
        <dsp:cNvSpPr/>
      </dsp:nvSpPr>
      <dsp:spPr>
        <a:xfrm>
          <a:off x="6527045" y="1567988"/>
          <a:ext cx="325667" cy="3256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732803"/>
            <a:satOff val="-9498"/>
            <a:lumOff val="-26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6600320" y="1567988"/>
        <a:ext cx="179117" cy="245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02C9C-1861-41F1-B990-7A920A24FFA2}">
      <dsp:nvSpPr>
        <dsp:cNvPr id="0" name=""/>
        <dsp:cNvSpPr/>
      </dsp:nvSpPr>
      <dsp:spPr>
        <a:xfrm>
          <a:off x="0" y="0"/>
          <a:ext cx="5105990" cy="514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800" b="1" kern="1200" dirty="0"/>
            <a:t>結合學校大型活動</a:t>
          </a:r>
          <a:endParaRPr lang="zh-TW" sz="2800" kern="1200" dirty="0"/>
        </a:p>
      </dsp:txBody>
      <dsp:txXfrm>
        <a:off x="15081" y="15081"/>
        <a:ext cx="4490131" cy="484737"/>
      </dsp:txXfrm>
    </dsp:sp>
    <dsp:sp modelId="{093F1568-EA32-4294-A51D-B6665EEC53CE}">
      <dsp:nvSpPr>
        <dsp:cNvPr id="0" name=""/>
        <dsp:cNvSpPr/>
      </dsp:nvSpPr>
      <dsp:spPr>
        <a:xfrm>
          <a:off x="381291" y="586412"/>
          <a:ext cx="5105990" cy="514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b="1" kern="1200" dirty="0"/>
            <a:t>闖關活動</a:t>
          </a:r>
          <a:r>
            <a:rPr kumimoji="1" lang="zh-TW" sz="2100" kern="1200" dirty="0"/>
            <a:t>：如親子默契闖關 </a:t>
          </a:r>
          <a:endParaRPr lang="zh-TW" sz="2100" kern="1200" dirty="0"/>
        </a:p>
      </dsp:txBody>
      <dsp:txXfrm>
        <a:off x="396372" y="601493"/>
        <a:ext cx="4359852" cy="484737"/>
      </dsp:txXfrm>
    </dsp:sp>
    <dsp:sp modelId="{9DD74FDB-1BE5-4BFF-8FF9-8C23004A61FD}">
      <dsp:nvSpPr>
        <dsp:cNvPr id="0" name=""/>
        <dsp:cNvSpPr/>
      </dsp:nvSpPr>
      <dsp:spPr>
        <a:xfrm>
          <a:off x="762583" y="1172825"/>
          <a:ext cx="5105990" cy="514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b="1" kern="1200"/>
            <a:t>體驗活動</a:t>
          </a:r>
          <a:r>
            <a:rPr kumimoji="1" lang="zh-TW" sz="2100" kern="1200"/>
            <a:t>：如老人體驗、家務體驗</a:t>
          </a:r>
          <a:endParaRPr lang="zh-TW" sz="2100" kern="1200"/>
        </a:p>
      </dsp:txBody>
      <dsp:txXfrm>
        <a:off x="777664" y="1187906"/>
        <a:ext cx="4359852" cy="484737"/>
      </dsp:txXfrm>
    </dsp:sp>
    <dsp:sp modelId="{2A0DF8F9-71D6-4D71-B6AC-473A99E25887}">
      <dsp:nvSpPr>
        <dsp:cNvPr id="0" name=""/>
        <dsp:cNvSpPr/>
      </dsp:nvSpPr>
      <dsp:spPr>
        <a:xfrm>
          <a:off x="1143874" y="1759238"/>
          <a:ext cx="5105990" cy="514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b="1" kern="1200"/>
            <a:t>跳蚤市場</a:t>
          </a:r>
          <a:r>
            <a:rPr kumimoji="1" lang="zh-TW" sz="2100" kern="1200"/>
            <a:t>：如家庭用品交流</a:t>
          </a:r>
          <a:endParaRPr lang="zh-TW" sz="2100" kern="1200"/>
        </a:p>
      </dsp:txBody>
      <dsp:txXfrm>
        <a:off x="1158955" y="1774319"/>
        <a:ext cx="4359852" cy="484737"/>
      </dsp:txXfrm>
    </dsp:sp>
    <dsp:sp modelId="{2270740D-DB30-4274-9FA3-21682EE20C7A}">
      <dsp:nvSpPr>
        <dsp:cNvPr id="0" name=""/>
        <dsp:cNvSpPr/>
      </dsp:nvSpPr>
      <dsp:spPr>
        <a:xfrm>
          <a:off x="1525166" y="2345651"/>
          <a:ext cx="5105990" cy="514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b="1" kern="1200"/>
            <a:t>博覽會</a:t>
          </a:r>
          <a:r>
            <a:rPr kumimoji="1" lang="zh-TW" sz="2100" kern="1200"/>
            <a:t>：如與家庭互動有關之展覽</a:t>
          </a:r>
          <a:endParaRPr lang="zh-TW" sz="2100" kern="1200"/>
        </a:p>
      </dsp:txBody>
      <dsp:txXfrm>
        <a:off x="1540247" y="2360732"/>
        <a:ext cx="4359852" cy="484737"/>
      </dsp:txXfrm>
    </dsp:sp>
    <dsp:sp modelId="{7C3C7C4F-6788-4081-96C4-7796BCD72CBE}">
      <dsp:nvSpPr>
        <dsp:cNvPr id="0" name=""/>
        <dsp:cNvSpPr/>
      </dsp:nvSpPr>
      <dsp:spPr>
        <a:xfrm>
          <a:off x="4771306" y="376162"/>
          <a:ext cx="334684" cy="334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4846610" y="376162"/>
        <a:ext cx="184076" cy="251850"/>
      </dsp:txXfrm>
    </dsp:sp>
    <dsp:sp modelId="{2F407DB0-C07D-474D-83B5-D36DFE7F9C1E}">
      <dsp:nvSpPr>
        <dsp:cNvPr id="0" name=""/>
        <dsp:cNvSpPr/>
      </dsp:nvSpPr>
      <dsp:spPr>
        <a:xfrm>
          <a:off x="5152597" y="962575"/>
          <a:ext cx="334684" cy="334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227901" y="962575"/>
        <a:ext cx="184076" cy="251850"/>
      </dsp:txXfrm>
    </dsp:sp>
    <dsp:sp modelId="{A93CADAE-9B37-46AB-9E10-3E5C5626CAE1}">
      <dsp:nvSpPr>
        <dsp:cNvPr id="0" name=""/>
        <dsp:cNvSpPr/>
      </dsp:nvSpPr>
      <dsp:spPr>
        <a:xfrm>
          <a:off x="5533889" y="1540406"/>
          <a:ext cx="334684" cy="334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609193" y="1540406"/>
        <a:ext cx="184076" cy="251850"/>
      </dsp:txXfrm>
    </dsp:sp>
    <dsp:sp modelId="{CEA7239D-7686-4A69-92FF-D32742FEA036}">
      <dsp:nvSpPr>
        <dsp:cNvPr id="0" name=""/>
        <dsp:cNvSpPr/>
      </dsp:nvSpPr>
      <dsp:spPr>
        <a:xfrm>
          <a:off x="5915181" y="2132540"/>
          <a:ext cx="334684" cy="334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990485" y="2132540"/>
        <a:ext cx="184076" cy="2518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B4DF7-3116-4595-8EA8-0107B289F93C}">
      <dsp:nvSpPr>
        <dsp:cNvPr id="0" name=""/>
        <dsp:cNvSpPr/>
      </dsp:nvSpPr>
      <dsp:spPr>
        <a:xfrm>
          <a:off x="0" y="21069"/>
          <a:ext cx="7918648" cy="1221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1.</a:t>
          </a:r>
          <a:r>
            <a:rPr lang="zh-TW" sz="2900" kern="1200"/>
            <a:t>早期以父母為主，現可包含照顧者如祖父母、保母等</a:t>
          </a:r>
        </a:p>
      </dsp:txBody>
      <dsp:txXfrm>
        <a:off x="59628" y="80697"/>
        <a:ext cx="7799392" cy="1102224"/>
      </dsp:txXfrm>
    </dsp:sp>
    <dsp:sp modelId="{AAB9E5F0-732A-4722-8D29-50E58BD4527B}">
      <dsp:nvSpPr>
        <dsp:cNvPr id="0" name=""/>
        <dsp:cNvSpPr/>
      </dsp:nvSpPr>
      <dsp:spPr>
        <a:xfrm>
          <a:off x="0" y="1326070"/>
          <a:ext cx="7918648" cy="1221480"/>
        </a:xfrm>
        <a:prstGeom prst="roundRect">
          <a:avLst/>
        </a:prstGeom>
        <a:gradFill rotWithShape="0">
          <a:gsLst>
            <a:gs pos="0">
              <a:schemeClr val="accent5">
                <a:hueOff val="1226052"/>
                <a:satOff val="-4166"/>
                <a:lumOff val="-6079"/>
                <a:alphaOff val="0"/>
                <a:tint val="60000"/>
                <a:lumMod val="110000"/>
              </a:schemeClr>
            </a:gs>
            <a:gs pos="100000">
              <a:schemeClr val="accent5">
                <a:hueOff val="1226052"/>
                <a:satOff val="-4166"/>
                <a:lumOff val="-607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2.</a:t>
          </a:r>
          <a:r>
            <a:rPr lang="zh-TW" sz="2900" kern="1200"/>
            <a:t>最適教育階段觀念的加入，不同發展階段孩子的父母、照顧者、監護人等</a:t>
          </a:r>
        </a:p>
      </dsp:txBody>
      <dsp:txXfrm>
        <a:off x="59628" y="1385698"/>
        <a:ext cx="7799392" cy="1102224"/>
      </dsp:txXfrm>
    </dsp:sp>
    <dsp:sp modelId="{34E624DE-BA62-4951-81D1-61FC2B0D3AE4}">
      <dsp:nvSpPr>
        <dsp:cNvPr id="0" name=""/>
        <dsp:cNvSpPr/>
      </dsp:nvSpPr>
      <dsp:spPr>
        <a:xfrm>
          <a:off x="0" y="2631070"/>
          <a:ext cx="7918648" cy="1221480"/>
        </a:xfrm>
        <a:prstGeom prst="roundRect">
          <a:avLst/>
        </a:prstGeom>
        <a:gradFill rotWithShape="0">
          <a:gsLst>
            <a:gs pos="0">
              <a:schemeClr val="accent5">
                <a:hueOff val="2452103"/>
                <a:satOff val="-8331"/>
                <a:lumOff val="-12157"/>
                <a:alphaOff val="0"/>
                <a:tint val="60000"/>
                <a:lumMod val="110000"/>
              </a:schemeClr>
            </a:gs>
            <a:gs pos="100000">
              <a:schemeClr val="accent5">
                <a:hueOff val="2452103"/>
                <a:satOff val="-8331"/>
                <a:lumOff val="-1215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3.</a:t>
          </a:r>
          <a:r>
            <a:rPr lang="zh-TW" sz="2900" kern="1200"/>
            <a:t>不同類型家庭的資源與限制，針對單親家庭、祖孫家庭、新住民家庭等</a:t>
          </a:r>
        </a:p>
      </dsp:txBody>
      <dsp:txXfrm>
        <a:off x="59628" y="2690698"/>
        <a:ext cx="7799392" cy="110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8DA73-0542-4AD9-BE08-3B5E29881B09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85C8-C7C8-4285-B66E-7F949B6A3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29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77FE-A75E-4AE0-A32C-9DEFED0C50E6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8CCCF-9C31-4CA1-837D-7F20ABC40E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27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研修計畫簡介</a:t>
            </a:r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3</a:t>
            </a:fld>
            <a:endParaRPr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422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研修計畫簡介</a:t>
            </a:r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4</a:t>
            </a:fld>
            <a:endParaRPr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40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研修計畫簡介</a:t>
            </a:r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5</a:t>
            </a:fld>
            <a:endParaRPr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65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閱讀說明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3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我們做了哪些工作</a:t>
            </a: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33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8</a:t>
            </a:fld>
            <a:endParaRPr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920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73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24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11</a:t>
            </a:fld>
            <a:endParaRPr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97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</p:spTree>
    <p:extLst>
      <p:ext uri="{BB962C8B-B14F-4D97-AF65-F5344CB8AC3E}">
        <p14:creationId xmlns:p14="http://schemas.microsoft.com/office/powerpoint/2010/main" val="37325827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787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96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</p:spTree>
    <p:extLst>
      <p:ext uri="{BB962C8B-B14F-4D97-AF65-F5344CB8AC3E}">
        <p14:creationId xmlns:p14="http://schemas.microsoft.com/office/powerpoint/2010/main" val="1505608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061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866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626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8779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33400" y="447675"/>
            <a:ext cx="8191500" cy="5953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F333-D4A2-483D-8D77-5552DB788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484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</p:spTree>
    <p:extLst>
      <p:ext uri="{BB962C8B-B14F-4D97-AF65-F5344CB8AC3E}">
        <p14:creationId xmlns:p14="http://schemas.microsoft.com/office/powerpoint/2010/main" val="11017514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</p:spTree>
    <p:extLst>
      <p:ext uri="{BB962C8B-B14F-4D97-AF65-F5344CB8AC3E}">
        <p14:creationId xmlns:p14="http://schemas.microsoft.com/office/powerpoint/2010/main" val="21634561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903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35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</p:spTree>
    <p:extLst>
      <p:ext uri="{BB962C8B-B14F-4D97-AF65-F5344CB8AC3E}">
        <p14:creationId xmlns:p14="http://schemas.microsoft.com/office/powerpoint/2010/main" val="23971870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umimoji="0" lang="zh-TW" alt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kumimoji="0" lang="en-US" altLang="zh-TW" kern="0" smtClea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umimoji="0" lang="en-US" kern="0"/>
          </a:p>
        </p:txBody>
      </p:sp>
    </p:spTree>
    <p:extLst>
      <p:ext uri="{BB962C8B-B14F-4D97-AF65-F5344CB8AC3E}">
        <p14:creationId xmlns:p14="http://schemas.microsoft.com/office/powerpoint/2010/main" val="83257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__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sksummers.deviantart.com/art/Custom-Creative-Arts-Cutie-Mark-29532533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ayeimtellingya.blogspot.com/2013/04/the-joy-of-reading-celebrating-book-at.html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hyperlink" Target="http://activerain.com/blogsview/1054559/the-hearth-community-garage-sale-in-highlands-ranch" TargetMode="Externa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2015/11/06/coleccion-en-unidades-didacticas-de-experiencias-educativas-en-aprendizaje-cooperativ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oliimagesquotes.blogspot.com/2016/04/mothers-day-2016-best-quotes-for-cards-greetings-cards-for-mothers-day-2016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652" y="1052736"/>
            <a:ext cx="6264696" cy="3780420"/>
          </a:xfrm>
          <a:noFill/>
        </p:spPr>
        <p:txBody>
          <a:bodyPr/>
          <a:lstStyle/>
          <a:p>
            <a:r>
              <a:rPr lang="zh-TW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高級中等以下學校</a:t>
            </a:r>
            <a:r>
              <a:rPr lang="en-US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家庭教育</a:t>
            </a:r>
            <a:r>
              <a:rPr lang="zh-TW" altLang="en-US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規劃理念、目標與執行策略</a:t>
            </a:r>
            <a:r>
              <a:rPr lang="en-US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en-US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/>
            </a:r>
            <a:br>
              <a:rPr lang="en-US" altLang="zh-TW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4400" b="1" spc="-15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唐先梅</a:t>
            </a:r>
            <a:endParaRPr lang="zh-TW" altLang="zh-TW" sz="4400" b="1" spc="-15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 txBox="1">
            <a:spLocks/>
          </p:cNvSpPr>
          <p:nvPr/>
        </p:nvSpPr>
        <p:spPr bwMode="auto">
          <a:xfrm>
            <a:off x="-108519" y="808136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95536" y="1717043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修訂重點</a:t>
            </a:r>
          </a:p>
        </p:txBody>
      </p:sp>
      <p:graphicFrame>
        <p:nvGraphicFramePr>
          <p:cNvPr id="9" name="Shape 138"/>
          <p:cNvGraphicFramePr/>
          <p:nvPr>
            <p:extLst>
              <p:ext uri="{D42A27DB-BD31-4B8C-83A1-F6EECF244321}">
                <p14:modId xmlns:p14="http://schemas.microsoft.com/office/powerpoint/2010/main" val="2840571705"/>
              </p:ext>
            </p:extLst>
          </p:nvPr>
        </p:nvGraphicFramePr>
        <p:xfrm>
          <a:off x="467544" y="2366834"/>
          <a:ext cx="8208912" cy="30480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3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5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4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原版本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目前修改版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學習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指標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能力指標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學習</a:t>
                      </a:r>
                      <a:r>
                        <a:rPr 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表現</a:t>
                      </a: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、學習</a:t>
                      </a:r>
                      <a:r>
                        <a:rPr 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內容</a:t>
                      </a: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指標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編碼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例：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能力指標I-1-</a:t>
                      </a:r>
                      <a:r>
                        <a:rPr 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-1</a:t>
                      </a: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例：</a:t>
                      </a:r>
                      <a:endParaRPr sz="26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學習表現 / 學習內容</a:t>
                      </a:r>
                      <a:endParaRPr sz="26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  1-</a:t>
                      </a:r>
                      <a:r>
                        <a:rPr 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I</a:t>
                      </a:r>
                      <a:r>
                        <a:rPr lang="zh-TW" sz="26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-1  /  A-</a:t>
                      </a:r>
                      <a:r>
                        <a:rPr 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I</a:t>
                      </a:r>
                      <a:r>
                        <a:rPr lang="zh-TW" sz="26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-1</a:t>
                      </a: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hape 133"/>
          <p:cNvCxnSpPr>
            <a:cxnSpLocks/>
          </p:cNvCxnSpPr>
          <p:nvPr/>
        </p:nvCxnSpPr>
        <p:spPr>
          <a:xfrm>
            <a:off x="3872635" y="2636912"/>
            <a:ext cx="2088232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51628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138"/>
          <p:cNvGraphicFramePr/>
          <p:nvPr>
            <p:extLst>
              <p:ext uri="{D42A27DB-BD31-4B8C-83A1-F6EECF244321}">
                <p14:modId xmlns:p14="http://schemas.microsoft.com/office/powerpoint/2010/main" val="4287559379"/>
              </p:ext>
            </p:extLst>
          </p:nvPr>
        </p:nvGraphicFramePr>
        <p:xfrm>
          <a:off x="395536" y="1992314"/>
          <a:ext cx="8352928" cy="45172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67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2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3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原能力指標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原</a:t>
                      </a:r>
                      <a:r>
                        <a:rPr lang="zh-TW" altLang="en-US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歸屬內涵 </a:t>
                      </a:r>
                      <a:endParaRPr lang="en-US" altLang="zh-TW"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修改</a:t>
                      </a:r>
                      <a:r>
                        <a:rPr lang="zh-TW" altLang="en-US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後歸屬主題軸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5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兒童的</a:t>
                      </a:r>
                      <a:r>
                        <a:rPr lang="zh-TW" altLang="en-US" sz="2600" u="none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家庭責任</a:t>
                      </a:r>
                      <a:endParaRPr lang="en-US" altLang="zh-TW" sz="2600" u="none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u="none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青少年的家庭責任</a:t>
                      </a:r>
                      <a:endParaRPr lang="en-US" altLang="zh-TW" sz="2600" u="none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了解家庭</a:t>
                      </a:r>
                      <a:endParaRPr lang="en-US" altLang="zh-TW"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家人關係與互動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2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健康家庭的特質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了解家庭</a:t>
                      </a:r>
                      <a:endParaRPr lang="en-US" altLang="zh-TW"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家人關係與互動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2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家庭韌性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了解家庭</a:t>
                      </a:r>
                      <a:endParaRPr lang="en-US" altLang="zh-TW"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家人關係與互動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2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與家人分享生活點滴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關懷家人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刪除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2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學習型家庭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關懷家人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spc="-3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家庭活動與社區參與</a:t>
                      </a:r>
                      <a:endParaRPr lang="en-US" altLang="zh-TW" sz="2600" spc="-3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355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生育與家庭、社會人口結構的關係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預備建立家庭</a:t>
                      </a:r>
                      <a:endParaRPr lang="en-US" altLang="zh-TW"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家庭的組成、</a:t>
                      </a:r>
                      <a:endParaRPr lang="en-US" altLang="zh-TW"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發展與變化</a:t>
                      </a:r>
                      <a:endParaRPr lang="en-US" altLang="zh-TW"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hape 140"/>
          <p:cNvCxnSpPr/>
          <p:nvPr/>
        </p:nvCxnSpPr>
        <p:spPr>
          <a:xfrm>
            <a:off x="5521099" y="2276872"/>
            <a:ext cx="550073" cy="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" name="文字方塊 10"/>
          <p:cNvSpPr txBox="1"/>
          <p:nvPr/>
        </p:nvSpPr>
        <p:spPr>
          <a:xfrm>
            <a:off x="395536" y="1481539"/>
            <a:ext cx="3517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歸屬主題軸調整</a:t>
            </a:r>
          </a:p>
        </p:txBody>
      </p:sp>
      <p:sp>
        <p:nvSpPr>
          <p:cNvPr id="8" name="標題 4"/>
          <p:cNvSpPr txBox="1">
            <a:spLocks/>
          </p:cNvSpPr>
          <p:nvPr/>
        </p:nvSpPr>
        <p:spPr bwMode="auto">
          <a:xfrm>
            <a:off x="-108519" y="512164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60828" y="99062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修訂重點</a:t>
            </a:r>
          </a:p>
        </p:txBody>
      </p:sp>
    </p:spTree>
    <p:extLst>
      <p:ext uri="{BB962C8B-B14F-4D97-AF65-F5344CB8AC3E}">
        <p14:creationId xmlns:p14="http://schemas.microsoft.com/office/powerpoint/2010/main" val="112153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hape 138"/>
          <p:cNvGraphicFramePr/>
          <p:nvPr>
            <p:extLst>
              <p:ext uri="{D42A27DB-BD31-4B8C-83A1-F6EECF244321}">
                <p14:modId xmlns:p14="http://schemas.microsoft.com/office/powerpoint/2010/main" val="2849508711"/>
              </p:ext>
            </p:extLst>
          </p:nvPr>
        </p:nvGraphicFramePr>
        <p:xfrm>
          <a:off x="431540" y="2458668"/>
          <a:ext cx="8280920" cy="25032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原能力指標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原</a:t>
                      </a:r>
                      <a:r>
                        <a:rPr lang="zh-TW" altLang="en-US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歸屬內涵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修改</a:t>
                      </a:r>
                      <a:r>
                        <a:rPr lang="zh-TW" altLang="en-US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後歸屬主題軸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spc="-3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整理玩具及物品</a:t>
                      </a:r>
                      <a:endParaRPr sz="2600" spc="-3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spc="-3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家庭資源與管理</a:t>
                      </a:r>
                      <a:endParaRPr lang="en-US" altLang="zh-TW" sz="2600" spc="-3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spc="-3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家庭活動與社區參與</a:t>
                      </a:r>
                      <a:endParaRPr lang="en-US" altLang="zh-TW" sz="2600" spc="-3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spc="-3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運用家庭資源處理家務</a:t>
                      </a:r>
                      <a:endParaRPr sz="2600" spc="-3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spc="-3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家庭資源管理</a:t>
                      </a:r>
                      <a:endParaRPr lang="en-US" altLang="zh-TW" sz="2600" spc="-3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spc="-3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家庭活動與社區參與</a:t>
                      </a:r>
                      <a:endParaRPr lang="en-US" altLang="zh-TW" sz="2600" spc="-3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600" spc="-3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樸實、環保家庭生活</a:t>
                      </a:r>
                      <a:endParaRPr sz="2600" spc="-3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strike="noStrike" spc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家庭生活經營</a:t>
                      </a:r>
                      <a:endParaRPr lang="en-US" altLang="zh-TW" sz="2600" strike="noStrike" spc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600" strike="noStrike" spc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與管理</a:t>
                      </a:r>
                      <a:endParaRPr lang="en-US" altLang="zh-TW" sz="2600" strike="noStrike" spc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zh-TW" sz="2800" spc="-15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家庭資源管理與消費決策</a:t>
                      </a:r>
                      <a:endParaRPr lang="zh-TW" altLang="en-US" sz="2600" spc="-3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31540" y="1772816"/>
            <a:ext cx="3517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歸屬主題軸調整</a:t>
            </a:r>
          </a:p>
        </p:txBody>
      </p:sp>
      <p:cxnSp>
        <p:nvCxnSpPr>
          <p:cNvPr id="8" name="Shape 140"/>
          <p:cNvCxnSpPr>
            <a:cxnSpLocks/>
          </p:cNvCxnSpPr>
          <p:nvPr/>
        </p:nvCxnSpPr>
        <p:spPr>
          <a:xfrm>
            <a:off x="5580112" y="2708920"/>
            <a:ext cx="43204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" name="文字方塊 6"/>
          <p:cNvSpPr txBox="1"/>
          <p:nvPr/>
        </p:nvSpPr>
        <p:spPr>
          <a:xfrm>
            <a:off x="539552" y="131779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修訂重點</a:t>
            </a:r>
          </a:p>
        </p:txBody>
      </p:sp>
      <p:sp>
        <p:nvSpPr>
          <p:cNvPr id="9" name="標題 4"/>
          <p:cNvSpPr txBox="1">
            <a:spLocks/>
          </p:cNvSpPr>
          <p:nvPr/>
        </p:nvSpPr>
        <p:spPr bwMode="auto">
          <a:xfrm>
            <a:off x="-109512" y="576055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</p:spTree>
    <p:extLst>
      <p:ext uri="{BB962C8B-B14F-4D97-AF65-F5344CB8AC3E}">
        <p14:creationId xmlns:p14="http://schemas.microsoft.com/office/powerpoint/2010/main" val="15465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4"/>
          <p:cNvSpPr txBox="1">
            <a:spLocks/>
          </p:cNvSpPr>
          <p:nvPr/>
        </p:nvSpPr>
        <p:spPr bwMode="auto">
          <a:xfrm>
            <a:off x="457200" y="50777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高級中等以下學校家庭教育的內涵</a:t>
            </a:r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="" xmlns:a16="http://schemas.microsoft.com/office/drawing/2014/main" id="{CC9545C6-9FA2-40B5-9317-0E925D709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125440"/>
              </p:ext>
            </p:extLst>
          </p:nvPr>
        </p:nvGraphicFramePr>
        <p:xfrm>
          <a:off x="683568" y="1340768"/>
          <a:ext cx="77768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箭號: 向右 11">
            <a:extLst>
              <a:ext uri="{FF2B5EF4-FFF2-40B4-BE49-F238E27FC236}">
                <a16:creationId xmlns="" xmlns:a16="http://schemas.microsoft.com/office/drawing/2014/main" id="{3B37D4DB-F0A9-45D8-B0AB-3B42F360EED9}"/>
              </a:ext>
            </a:extLst>
          </p:cNvPr>
          <p:cNvSpPr/>
          <p:nvPr/>
        </p:nvSpPr>
        <p:spPr>
          <a:xfrm>
            <a:off x="1907704" y="4851134"/>
            <a:ext cx="5616624" cy="131417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各學習階段內容</a:t>
            </a:r>
          </a:p>
        </p:txBody>
      </p:sp>
    </p:spTree>
    <p:extLst>
      <p:ext uri="{BB962C8B-B14F-4D97-AF65-F5344CB8AC3E}">
        <p14:creationId xmlns:p14="http://schemas.microsoft.com/office/powerpoint/2010/main" val="9045652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04741644"/>
              </p:ext>
            </p:extLst>
          </p:nvPr>
        </p:nvGraphicFramePr>
        <p:xfrm>
          <a:off x="0" y="158750"/>
          <a:ext cx="9144000" cy="795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ocument" r:id="rId4" imgW="5627559" imgH="4897018" progId="Word.Document.8">
                  <p:embed/>
                </p:oleObj>
              </mc:Choice>
              <mc:Fallback>
                <p:oleObj name="Document" r:id="rId4" imgW="5627559" imgH="489701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750"/>
                        <a:ext cx="9144000" cy="79581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標題 4"/>
          <p:cNvSpPr txBox="1">
            <a:spLocks/>
          </p:cNvSpPr>
          <p:nvPr/>
        </p:nvSpPr>
        <p:spPr bwMode="auto">
          <a:xfrm>
            <a:off x="467544" y="1802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家人關係各階段的內涵</a:t>
            </a:r>
          </a:p>
        </p:txBody>
      </p:sp>
    </p:spTree>
    <p:extLst>
      <p:ext uri="{BB962C8B-B14F-4D97-AF65-F5344CB8AC3E}">
        <p14:creationId xmlns:p14="http://schemas.microsoft.com/office/powerpoint/2010/main" val="3686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4"/>
          <p:cNvSpPr txBox="1">
            <a:spLocks/>
          </p:cNvSpPr>
          <p:nvPr/>
        </p:nvSpPr>
        <p:spPr bwMode="auto">
          <a:xfrm>
            <a:off x="457200" y="673096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高級中等以下學校家庭教育的內涵</a:t>
            </a:r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="" xmlns:a16="http://schemas.microsoft.com/office/drawing/2014/main" id="{CC9545C6-9FA2-40B5-9317-0E925D709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554490"/>
              </p:ext>
            </p:extLst>
          </p:nvPr>
        </p:nvGraphicFramePr>
        <p:xfrm>
          <a:off x="683568" y="1563043"/>
          <a:ext cx="7776864" cy="247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9FA96E1D-D242-48F2-BC5E-CF4639407970}"/>
              </a:ext>
            </a:extLst>
          </p:cNvPr>
          <p:cNvSpPr/>
          <p:nvPr/>
        </p:nvSpPr>
        <p:spPr>
          <a:xfrm>
            <a:off x="1006107" y="4293096"/>
            <a:ext cx="7454325" cy="23135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17FD0C9B-7CFC-479C-9DFB-DF6953020078}"/>
              </a:ext>
            </a:extLst>
          </p:cNvPr>
          <p:cNvGrpSpPr/>
          <p:nvPr/>
        </p:nvGrpSpPr>
        <p:grpSpPr>
          <a:xfrm>
            <a:off x="960933" y="4987160"/>
            <a:ext cx="2289854" cy="925419"/>
            <a:chOff x="205356" y="694064"/>
            <a:chExt cx="2289854" cy="925419"/>
          </a:xfrm>
          <a:scene3d>
            <a:camera prst="orthographicFront"/>
            <a:lightRig rig="flat" dir="t"/>
          </a:scene3d>
        </p:grpSpPr>
        <p:sp>
          <p:nvSpPr>
            <p:cNvPr id="16" name="矩形: 圓角 15">
              <a:extLst>
                <a:ext uri="{FF2B5EF4-FFF2-40B4-BE49-F238E27FC236}">
                  <a16:creationId xmlns="" xmlns:a16="http://schemas.microsoft.com/office/drawing/2014/main" id="{929EA632-A285-4EB4-98D1-0648B8482C1A}"/>
                </a:ext>
              </a:extLst>
            </p:cNvPr>
            <p:cNvSpPr/>
            <p:nvPr/>
          </p:nvSpPr>
          <p:spPr>
            <a:xfrm>
              <a:off x="205356" y="694064"/>
              <a:ext cx="2289854" cy="92541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矩形: 圓角 5">
              <a:extLst>
                <a:ext uri="{FF2B5EF4-FFF2-40B4-BE49-F238E27FC236}">
                  <a16:creationId xmlns="" xmlns:a16="http://schemas.microsoft.com/office/drawing/2014/main" id="{02B9A775-B261-4E73-BBE6-E2BBCA2DF3A9}"/>
                </a:ext>
              </a:extLst>
            </p:cNvPr>
            <p:cNvSpPr txBox="1"/>
            <p:nvPr/>
          </p:nvSpPr>
          <p:spPr>
            <a:xfrm>
              <a:off x="250531" y="739239"/>
              <a:ext cx="2199504" cy="835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zh-TW" sz="2200" kern="1200" dirty="0"/>
                <a:t>個人</a:t>
              </a:r>
              <a:r>
                <a:rPr kumimoji="1" lang="en-US" sz="2200" kern="1200" dirty="0"/>
                <a:t>(</a:t>
              </a:r>
              <a:r>
                <a:rPr kumimoji="1" lang="zh-TW" sz="2200" kern="1200" dirty="0"/>
                <a:t>了解</a:t>
              </a:r>
              <a:r>
                <a:rPr kumimoji="1" lang="en-US" sz="2200" kern="1200" dirty="0"/>
                <a:t>)</a:t>
              </a:r>
              <a:r>
                <a:rPr kumimoji="1" lang="zh-TW" sz="2200" kern="1200" dirty="0"/>
                <a:t>           </a:t>
              </a:r>
              <a:endParaRPr lang="zh-TW" sz="2200" kern="1200" dirty="0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7F4C1DAE-708E-4ED7-BDE1-77AF78B2174A}"/>
              </a:ext>
            </a:extLst>
          </p:cNvPr>
          <p:cNvGrpSpPr/>
          <p:nvPr/>
        </p:nvGrpSpPr>
        <p:grpSpPr>
          <a:xfrm>
            <a:off x="3427073" y="4987160"/>
            <a:ext cx="2289854" cy="925419"/>
            <a:chOff x="2671496" y="694064"/>
            <a:chExt cx="2289854" cy="925419"/>
          </a:xfrm>
          <a:scene3d>
            <a:camera prst="orthographicFront"/>
            <a:lightRig rig="flat" dir="t"/>
          </a:scene3d>
        </p:grpSpPr>
        <p:sp>
          <p:nvSpPr>
            <p:cNvPr id="14" name="矩形: 圓角 13">
              <a:extLst>
                <a:ext uri="{FF2B5EF4-FFF2-40B4-BE49-F238E27FC236}">
                  <a16:creationId xmlns="" xmlns:a16="http://schemas.microsoft.com/office/drawing/2014/main" id="{177223C2-F830-461B-AC3F-311BCE40C3D4}"/>
                </a:ext>
              </a:extLst>
            </p:cNvPr>
            <p:cNvSpPr/>
            <p:nvPr/>
          </p:nvSpPr>
          <p:spPr>
            <a:xfrm>
              <a:off x="2671496" y="694064"/>
              <a:ext cx="2289854" cy="92541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1226052"/>
                <a:satOff val="-4166"/>
                <a:lumOff val="-6079"/>
                <a:alphaOff val="0"/>
              </a:schemeClr>
            </a:fillRef>
            <a:effectRef idx="1">
              <a:schemeClr val="accent5">
                <a:hueOff val="1226052"/>
                <a:satOff val="-4166"/>
                <a:lumOff val="-607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矩形: 圓角 7">
              <a:extLst>
                <a:ext uri="{FF2B5EF4-FFF2-40B4-BE49-F238E27FC236}">
                  <a16:creationId xmlns="" xmlns:a16="http://schemas.microsoft.com/office/drawing/2014/main" id="{B4B636AC-111B-4359-B7C5-A7AB2607F977}"/>
                </a:ext>
              </a:extLst>
            </p:cNvPr>
            <p:cNvSpPr txBox="1"/>
            <p:nvPr/>
          </p:nvSpPr>
          <p:spPr>
            <a:xfrm>
              <a:off x="2716671" y="739239"/>
              <a:ext cx="2199504" cy="835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zh-TW" sz="2200" kern="1200"/>
                <a:t>家庭 </a:t>
              </a:r>
              <a:r>
                <a:rPr kumimoji="1" lang="en-US" sz="2200" kern="1200"/>
                <a:t>(</a:t>
              </a:r>
              <a:r>
                <a:rPr kumimoji="1" lang="zh-TW" sz="2200" kern="1200"/>
                <a:t>參與</a:t>
              </a:r>
              <a:r>
                <a:rPr kumimoji="1" lang="en-US" sz="2200" kern="1200"/>
                <a:t>)</a:t>
              </a:r>
              <a:r>
                <a:rPr kumimoji="1" lang="zh-TW" sz="2200" kern="1200"/>
                <a:t>          </a:t>
              </a:r>
              <a:endParaRPr lang="zh-TW" sz="2200" kern="120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635DFAB-FC1E-46D9-80D0-5E976214B297}"/>
              </a:ext>
            </a:extLst>
          </p:cNvPr>
          <p:cNvGrpSpPr/>
          <p:nvPr/>
        </p:nvGrpSpPr>
        <p:grpSpPr>
          <a:xfrm>
            <a:off x="5893214" y="4987160"/>
            <a:ext cx="2289854" cy="925419"/>
            <a:chOff x="5137637" y="694064"/>
            <a:chExt cx="2289854" cy="925419"/>
          </a:xfrm>
          <a:scene3d>
            <a:camera prst="orthographicFront"/>
            <a:lightRig rig="flat" dir="t"/>
          </a:scene3d>
        </p:grpSpPr>
        <p:sp>
          <p:nvSpPr>
            <p:cNvPr id="11" name="矩形: 圓角 10">
              <a:extLst>
                <a:ext uri="{FF2B5EF4-FFF2-40B4-BE49-F238E27FC236}">
                  <a16:creationId xmlns="" xmlns:a16="http://schemas.microsoft.com/office/drawing/2014/main" id="{2880BB54-4BDD-4215-93F5-DB874117BEE7}"/>
                </a:ext>
              </a:extLst>
            </p:cNvPr>
            <p:cNvSpPr/>
            <p:nvPr/>
          </p:nvSpPr>
          <p:spPr>
            <a:xfrm>
              <a:off x="5137637" y="694064"/>
              <a:ext cx="2289854" cy="92541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2452103"/>
                <a:satOff val="-8331"/>
                <a:lumOff val="-12157"/>
                <a:alphaOff val="0"/>
              </a:schemeClr>
            </a:fillRef>
            <a:effectRef idx="1">
              <a:schemeClr val="accent5">
                <a:hueOff val="2452103"/>
                <a:satOff val="-8331"/>
                <a:lumOff val="-1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矩形: 圓角 9">
              <a:extLst>
                <a:ext uri="{FF2B5EF4-FFF2-40B4-BE49-F238E27FC236}">
                  <a16:creationId xmlns="" xmlns:a16="http://schemas.microsoft.com/office/drawing/2014/main" id="{744B43C2-E045-4F66-8517-7C41BAEB562A}"/>
                </a:ext>
              </a:extLst>
            </p:cNvPr>
            <p:cNvSpPr txBox="1"/>
            <p:nvPr/>
          </p:nvSpPr>
          <p:spPr>
            <a:xfrm>
              <a:off x="5182812" y="739239"/>
              <a:ext cx="2199504" cy="835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zh-TW" sz="2200" kern="1200"/>
                <a:t>社區</a:t>
              </a:r>
              <a:r>
                <a:rPr kumimoji="1" lang="en-US" sz="2200" kern="1200"/>
                <a:t>(</a:t>
              </a:r>
              <a:r>
                <a:rPr kumimoji="1" lang="zh-TW" sz="2200" kern="1200"/>
                <a:t>規劃、創造與永續</a:t>
              </a:r>
              <a:r>
                <a:rPr kumimoji="1" lang="en-US" sz="2200" kern="1200"/>
                <a:t>)</a:t>
              </a:r>
              <a:endParaRPr lang="zh-TW" sz="2200" kern="1200"/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C0182D61-22F4-4666-9E19-CDBDAC3DE513}"/>
              </a:ext>
            </a:extLst>
          </p:cNvPr>
          <p:cNvSpPr txBox="1"/>
          <p:nvPr/>
        </p:nvSpPr>
        <p:spPr>
          <a:xfrm>
            <a:off x="1709549" y="4083323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</a:p>
          <a:p>
            <a:r>
              <a:rPr lang="zh-TW" altLang="en-US" sz="2800" dirty="0"/>
              <a:t>發展階段的規劃理念（逐漸加入）</a:t>
            </a:r>
          </a:p>
        </p:txBody>
      </p:sp>
    </p:spTree>
    <p:extLst>
      <p:ext uri="{BB962C8B-B14F-4D97-AF65-F5344CB8AC3E}">
        <p14:creationId xmlns:p14="http://schemas.microsoft.com/office/powerpoint/2010/main" val="40080435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50734"/>
              </p:ext>
            </p:extLst>
          </p:nvPr>
        </p:nvGraphicFramePr>
        <p:xfrm>
          <a:off x="150900" y="332656"/>
          <a:ext cx="8813588" cy="689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Document" r:id="rId3" imgW="5622577" imgH="4385303" progId="Word.Document.8">
                  <p:embed/>
                </p:oleObj>
              </mc:Choice>
              <mc:Fallback>
                <p:oleObj name="Document" r:id="rId3" imgW="5622577" imgH="438530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00" y="332656"/>
                        <a:ext cx="8813588" cy="68935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標題 4"/>
          <p:cNvSpPr txBox="1">
            <a:spLocks/>
          </p:cNvSpPr>
          <p:nvPr/>
        </p:nvSpPr>
        <p:spPr bwMode="auto">
          <a:xfrm>
            <a:off x="467544" y="1802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家庭生活管理各階段內涵</a:t>
            </a:r>
          </a:p>
        </p:txBody>
      </p:sp>
    </p:spTree>
    <p:extLst>
      <p:ext uri="{BB962C8B-B14F-4D97-AF65-F5344CB8AC3E}">
        <p14:creationId xmlns:p14="http://schemas.microsoft.com/office/powerpoint/2010/main" val="31376139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5630E5C-DC00-4F46-A43B-D80F0B49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15337"/>
            <a:ext cx="7076008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高級中等以下學校家庭教育的內涵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5CB47C7-8C59-4FAD-B0DA-76784F23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內涵說明</a:t>
            </a:r>
            <a:r>
              <a:rPr lang="en-US" altLang="zh-TW" sz="3600" dirty="0"/>
              <a:t>:</a:t>
            </a:r>
          </a:p>
          <a:p>
            <a:r>
              <a:rPr lang="zh-TW" altLang="en-US" sz="3600" dirty="0"/>
              <a:t>手冊的附錄</a:t>
            </a:r>
            <a:r>
              <a:rPr lang="en-US" altLang="zh-TW" sz="3600" dirty="0"/>
              <a:t>1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24DC9828-2DB1-4517-90E5-2534E67D9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2080" y="3068960"/>
            <a:ext cx="2376264" cy="23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學校家庭教育規劃與執行策略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89348" y="3427918"/>
            <a:ext cx="6165304" cy="2116832"/>
          </a:xfrm>
        </p:spPr>
        <p:txBody>
          <a:bodyPr/>
          <a:lstStyle/>
          <a:p>
            <a:pPr lvl="0" algn="l"/>
            <a:r>
              <a:rPr lang="zh-TW" altLang="en-US" sz="2800" dirty="0"/>
              <a:t>學校家庭教育支持系統的建構</a:t>
            </a:r>
            <a:endParaRPr lang="zh-TW" altLang="zh-TW" sz="2800" dirty="0"/>
          </a:p>
          <a:p>
            <a:pPr lvl="0" algn="l"/>
            <a:r>
              <a:rPr lang="zh-TW" altLang="en-US" sz="2800" dirty="0"/>
              <a:t>執行策略的彈性與多元性</a:t>
            </a:r>
            <a:endParaRPr lang="en-US" altLang="zh-TW" sz="2800" dirty="0"/>
          </a:p>
          <a:p>
            <a:pPr lvl="0" algn="l"/>
            <a:r>
              <a:rPr lang="zh-TW" altLang="en-US" sz="2800" dirty="0"/>
              <a:t>學校家庭教育推動時的反思</a:t>
            </a:r>
            <a:endParaRPr lang="en-US" altLang="zh-TW" sz="2800" dirty="0"/>
          </a:p>
          <a:p>
            <a:pPr lvl="0" algn="l"/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546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72369" y="260648"/>
            <a:ext cx="6799262" cy="1303337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3600" dirty="0"/>
              <a:t>學校家庭教育支持系統的建構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5341407"/>
              </p:ext>
            </p:extLst>
          </p:nvPr>
        </p:nvGraphicFramePr>
        <p:xfrm>
          <a:off x="1600846" y="3788370"/>
          <a:ext cx="5832475" cy="25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右箭號圖說文字 4"/>
          <p:cNvSpPr/>
          <p:nvPr/>
        </p:nvSpPr>
        <p:spPr>
          <a:xfrm>
            <a:off x="539552" y="3429000"/>
            <a:ext cx="2232248" cy="2880320"/>
          </a:xfrm>
          <a:prstGeom prst="rightArrowCallout">
            <a:avLst>
              <a:gd name="adj1" fmla="val 13155"/>
              <a:gd name="adj2" fmla="val 13648"/>
              <a:gd name="adj3" fmla="val 10687"/>
              <a:gd name="adj4" fmla="val 842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</a:rPr>
              <a:t>家庭教育委員會組成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學校行事曆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教師培訓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特色方案研發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其他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專刊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向下箭號圖說文字 5"/>
          <p:cNvSpPr/>
          <p:nvPr/>
        </p:nvSpPr>
        <p:spPr>
          <a:xfrm>
            <a:off x="2483768" y="1340768"/>
            <a:ext cx="4104456" cy="2304257"/>
          </a:xfrm>
          <a:prstGeom prst="downArrowCallout">
            <a:avLst>
              <a:gd name="adj1" fmla="val 14853"/>
              <a:gd name="adj2" fmla="val 18235"/>
              <a:gd name="adj3" fmla="val 14853"/>
              <a:gd name="adj4" fmla="val 76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</a:rPr>
              <a:t>家校合作模式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1.</a:t>
            </a:r>
            <a:r>
              <a:rPr lang="zh-TW" altLang="en-US" sz="2400" dirty="0">
                <a:solidFill>
                  <a:schemeClr val="tx1"/>
                </a:solidFill>
              </a:rPr>
              <a:t>主動積極參與關活動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2.</a:t>
            </a:r>
            <a:r>
              <a:rPr lang="zh-TW" altLang="en-US" sz="2400" dirty="0">
                <a:solidFill>
                  <a:schemeClr val="tx1"/>
                </a:solidFill>
              </a:rPr>
              <a:t>提供人力物力資源協助辨理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3.</a:t>
            </a:r>
            <a:r>
              <a:rPr lang="zh-TW" altLang="en-US" sz="2400" dirty="0">
                <a:solidFill>
                  <a:schemeClr val="tx1"/>
                </a:solidFill>
              </a:rPr>
              <a:t>多類型家庭的認識與互助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7" name="向左箭號圖說文字 6"/>
          <p:cNvSpPr/>
          <p:nvPr/>
        </p:nvSpPr>
        <p:spPr>
          <a:xfrm>
            <a:off x="6300192" y="3429000"/>
            <a:ext cx="2304256" cy="2952328"/>
          </a:xfrm>
          <a:prstGeom prst="leftArrowCallout">
            <a:avLst>
              <a:gd name="adj1" fmla="val 12019"/>
              <a:gd name="adj2" fmla="val 14337"/>
              <a:gd name="adj3" fmla="val 12946"/>
              <a:gd name="adj4" fmla="val 812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/>
              <a:t>社區資源的提供</a:t>
            </a:r>
            <a:endParaRPr lang="en-US" altLang="zh-TW" sz="2400" dirty="0"/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學校成為社區推動家庭教育中心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2400" dirty="0"/>
              <a:t>友善家庭社區的營造</a:t>
            </a:r>
          </a:p>
        </p:txBody>
      </p:sp>
    </p:spTree>
    <p:extLst>
      <p:ext uri="{BB962C8B-B14F-4D97-AF65-F5344CB8AC3E}">
        <p14:creationId xmlns:p14="http://schemas.microsoft.com/office/powerpoint/2010/main" val="29407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955" y="620688"/>
            <a:ext cx="7797662" cy="720080"/>
          </a:xfrm>
        </p:spPr>
        <p:txBody>
          <a:bodyPr/>
          <a:lstStyle/>
          <a:p>
            <a:r>
              <a:rPr lang="zh-TW" altLang="en-US" dirty="0"/>
              <a:t>大綱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99148"/>
              </p:ext>
            </p:extLst>
          </p:nvPr>
        </p:nvGraphicFramePr>
        <p:xfrm>
          <a:off x="783382" y="836712"/>
          <a:ext cx="7577235" cy="612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2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633" y="548681"/>
            <a:ext cx="6798734" cy="1303867"/>
          </a:xfrm>
        </p:spPr>
        <p:txBody>
          <a:bodyPr/>
          <a:lstStyle/>
          <a:p>
            <a:pPr lvl="0" algn="ctr"/>
            <a:r>
              <a:rPr lang="zh-TW" altLang="en-US" sz="3600" dirty="0"/>
              <a:t>執行策略的彈性與多元性</a:t>
            </a:r>
            <a:r>
              <a:rPr lang="en-US" altLang="zh-TW" sz="3600" dirty="0"/>
              <a:t>--</a:t>
            </a:r>
            <a:r>
              <a:rPr lang="zh-TW" altLang="en-US" sz="3600" dirty="0"/>
              <a:t>方式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="" xmlns:a16="http://schemas.microsoft.com/office/drawing/2014/main" id="{EA4895B5-5ACE-4839-B1DC-B7B3E0741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06050"/>
              </p:ext>
            </p:extLst>
          </p:nvPr>
        </p:nvGraphicFramePr>
        <p:xfrm>
          <a:off x="899592" y="1556792"/>
          <a:ext cx="7416824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想法泡泡: 雲朵 4">
            <a:extLst>
              <a:ext uri="{FF2B5EF4-FFF2-40B4-BE49-F238E27FC236}">
                <a16:creationId xmlns="" xmlns:a16="http://schemas.microsoft.com/office/drawing/2014/main" id="{5A31D67B-1287-49FB-9F88-8E4FA9F5DE7F}"/>
              </a:ext>
            </a:extLst>
          </p:cNvPr>
          <p:cNvSpPr/>
          <p:nvPr/>
        </p:nvSpPr>
        <p:spPr>
          <a:xfrm>
            <a:off x="2699792" y="4149080"/>
            <a:ext cx="3960440" cy="1872208"/>
          </a:xfrm>
          <a:prstGeom prst="cloudCallout">
            <a:avLst>
              <a:gd name="adj1" fmla="val -40873"/>
              <a:gd name="adj2" fmla="val 68163"/>
            </a:avLst>
          </a:prstGeom>
          <a:solidFill>
            <a:srgbClr val="426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還有什麼 </a:t>
            </a:r>
            <a:r>
              <a:rPr lang="en-US" altLang="zh-TW" sz="3200" dirty="0"/>
              <a:t>?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r>
              <a:rPr lang="zh-TW" altLang="en-US" sz="3200" dirty="0"/>
              <a:t>大家想一想</a:t>
            </a:r>
            <a:r>
              <a:rPr lang="en-US" altLang="zh-TW" sz="3200" dirty="0"/>
              <a:t>~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583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3"/>
          <p:cNvSpPr txBox="1">
            <a:spLocks noGrp="1"/>
          </p:cNvSpPr>
          <p:nvPr/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000" b="1"/>
              <a:t>www.themegallery.com</a:t>
            </a:r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107504" y="692696"/>
            <a:ext cx="865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推展學校家庭教育也可以</a:t>
            </a:r>
            <a:r>
              <a:rPr lang="en-US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:</a:t>
            </a:r>
            <a:endParaRPr lang="zh-TW" altLang="en-US" sz="40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1C64E5A-FF5E-42CB-9934-CF7E27ECF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552" y="4581128"/>
            <a:ext cx="2137011" cy="147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資料庫圖表 7">
            <a:extLst>
              <a:ext uri="{FF2B5EF4-FFF2-40B4-BE49-F238E27FC236}">
                <a16:creationId xmlns="" xmlns:a16="http://schemas.microsoft.com/office/drawing/2014/main" id="{521C4B97-CD38-44BA-877B-3809936BF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483948"/>
              </p:ext>
            </p:extLst>
          </p:nvPr>
        </p:nvGraphicFramePr>
        <p:xfrm>
          <a:off x="1043608" y="1772816"/>
          <a:ext cx="7416824" cy="381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519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頁尾版面配置區 3"/>
          <p:cNvSpPr txBox="1">
            <a:spLocks noGrp="1"/>
          </p:cNvSpPr>
          <p:nvPr/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000" b="1"/>
              <a:t>www.themegallery.com</a:t>
            </a:r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228600" y="439088"/>
            <a:ext cx="865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推展學校家庭教育也可以</a:t>
            </a:r>
            <a:r>
              <a:rPr lang="en-US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:</a:t>
            </a:r>
            <a:endParaRPr lang="zh-TW" altLang="en-US" sz="40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="" xmlns:a16="http://schemas.microsoft.com/office/drawing/2014/main" id="{3C231016-577D-492F-8D55-AE133820A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84640"/>
              </p:ext>
            </p:extLst>
          </p:nvPr>
        </p:nvGraphicFramePr>
        <p:xfrm>
          <a:off x="755576" y="1254194"/>
          <a:ext cx="7344816" cy="227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資料庫圖表 8">
            <a:extLst>
              <a:ext uri="{FF2B5EF4-FFF2-40B4-BE49-F238E27FC236}">
                <a16:creationId xmlns="" xmlns:a16="http://schemas.microsoft.com/office/drawing/2014/main" id="{36526554-8852-4A28-A5F7-858F07DB4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568575"/>
              </p:ext>
            </p:extLst>
          </p:nvPr>
        </p:nvGraphicFramePr>
        <p:xfrm>
          <a:off x="755576" y="3645024"/>
          <a:ext cx="6631157" cy="286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BD9A5534-F732-4CC1-9530-40B38CF6C8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573540">
            <a:off x="6682986" y="3878018"/>
            <a:ext cx="2079057" cy="1676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377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/>
          <p:cNvSpPr txBox="1">
            <a:spLocks noGrp="1"/>
          </p:cNvSpPr>
          <p:nvPr/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000" b="1"/>
              <a:t>www.themegallery.com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46203" y="1628800"/>
            <a:ext cx="7632700" cy="309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B2AE10"/>
              </a:buClr>
              <a:buFont typeface="Wingdings" panose="05000000000000000000" pitchFamily="2" charset="2"/>
              <a:buNone/>
            </a:pPr>
            <a:r>
              <a:rPr kumimoji="1" lang="zh-TW" altLang="en-US" sz="3600" b="1" dirty="0">
                <a:ea typeface="標楷體" panose="03000509000000000000" pitchFamily="65" charset="-120"/>
              </a:rPr>
              <a:t>班級／校園情境佈置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TW" altLang="en-US" sz="2800" b="1" dirty="0"/>
              <a:t>    </a:t>
            </a:r>
            <a:r>
              <a:rPr kumimoji="1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愛家佈告欄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愛家信箱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愛家頻道 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愛家圖書區 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愛家報報</a:t>
            </a:r>
            <a:r>
              <a:rPr kumimoji="1"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179388" y="701675"/>
            <a:ext cx="865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推展學校家庭教育也可以</a:t>
            </a:r>
            <a:r>
              <a:rPr lang="en-US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:</a:t>
            </a:r>
            <a:endParaRPr lang="zh-TW" altLang="en-US" sz="40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7848BEA-9D1C-4C63-9206-E12F808C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6016" y="3186073"/>
            <a:ext cx="3217939" cy="22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3"/>
          <p:cNvSpPr txBox="1">
            <a:spLocks noGrp="1"/>
          </p:cNvSpPr>
          <p:nvPr/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000" b="1"/>
              <a:t>www.themegallery.com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51718" y="1647031"/>
            <a:ext cx="7056437" cy="3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B2AE10"/>
              </a:buClr>
              <a:buFont typeface="Wingdings" panose="05000000000000000000" pitchFamily="2" charset="2"/>
              <a:buNone/>
              <a:defRPr/>
            </a:pPr>
            <a:r>
              <a:rPr kumimoji="1"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結合教育部家庭教育主軸活動：</a:t>
            </a:r>
          </a:p>
          <a:p>
            <a:pPr algn="just" eaLnBrk="1" hangingPunct="1">
              <a:lnSpc>
                <a:spcPct val="120000"/>
              </a:lnSpc>
              <a:buClr>
                <a:srgbClr val="B2AE10"/>
              </a:buClr>
              <a:buFont typeface="Wingdings" panose="05000000000000000000" pitchFamily="2" charset="2"/>
              <a:buNone/>
              <a:defRPr/>
            </a:pPr>
            <a:r>
              <a:rPr kumimoji="1" lang="en-US" altLang="zh-TW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kumimoji="1" lang="zh-TW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kumimoji="1" lang="en-US" altLang="zh-TW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kumimoji="1" lang="zh-TW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家庭教育宣導</a:t>
            </a:r>
            <a:r>
              <a:rPr kumimoji="1" lang="zh-TW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kumimoji="1" lang="zh-TW" altLang="en-US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zh-TW" altLang="en-US" sz="2800" dirty="0"/>
              <a:t>    </a:t>
            </a: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孝親家庭月、國際家庭日、祖父母節</a:t>
            </a:r>
            <a:endParaRPr kumimoji="1"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 eaLnBrk="1" hangingPunct="1">
              <a:lnSpc>
                <a:spcPct val="120000"/>
              </a:lnSpc>
              <a:buClr>
                <a:srgbClr val="B2AE10"/>
              </a:buClr>
              <a:defRPr/>
            </a:pPr>
            <a:r>
              <a:rPr kumimoji="1" lang="en-US" altLang="zh-TW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kumimoji="1" lang="zh-TW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kumimoji="1" lang="en-US" altLang="zh-TW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kumimoji="1" lang="zh-TW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親職教育 </a:t>
            </a:r>
          </a:p>
          <a:p>
            <a:pPr algn="just" eaLnBrk="1" hangingPunct="1">
              <a:lnSpc>
                <a:spcPct val="120000"/>
              </a:lnSpc>
              <a:buClr>
                <a:srgbClr val="B2AE10"/>
              </a:buClr>
              <a:buFont typeface="Wingdings" panose="05000000000000000000" pitchFamily="2" charset="2"/>
              <a:buNone/>
              <a:defRPr/>
            </a:pPr>
            <a:r>
              <a:rPr kumimoji="1" lang="zh-TW" altLang="en-US" sz="2800" dirty="0"/>
              <a:t> </a:t>
            </a:r>
            <a:r>
              <a:rPr kumimoji="1"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推動「不同階段」親職活動 </a:t>
            </a:r>
          </a:p>
          <a:p>
            <a:pPr eaLnBrk="1" hangingPunct="1">
              <a:defRPr/>
            </a:pP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kumimoji="1"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思考特殊家庭之親職需求</a:t>
            </a:r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250825" y="863600"/>
            <a:ext cx="865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推展學校家庭教育也可以</a:t>
            </a:r>
            <a:r>
              <a:rPr lang="en-US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:</a:t>
            </a:r>
            <a:endParaRPr lang="zh-TW" altLang="en-US" sz="40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508C366-F214-4D94-8E54-9D2689B4E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6136" y="4365104"/>
            <a:ext cx="2672059" cy="2004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12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執行策略的彈性與多元性</a:t>
            </a:r>
            <a:r>
              <a:rPr lang="en-US" altLang="zh-TW" dirty="0"/>
              <a:t>—</a:t>
            </a:r>
            <a:r>
              <a:rPr lang="zh-TW" altLang="en-US" dirty="0"/>
              <a:t>對象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="" xmlns:a16="http://schemas.microsoft.com/office/drawing/2014/main" id="{8843E577-4E4F-4D64-A816-335FEA50A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08678"/>
              </p:ext>
            </p:extLst>
          </p:nvPr>
        </p:nvGraphicFramePr>
        <p:xfrm>
          <a:off x="685800" y="2219205"/>
          <a:ext cx="7918648" cy="387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1CBA-B07B-49C3-8B7E-79F28429B06C}" type="slidenum">
              <a:rPr lang="en-US" altLang="zh-TW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2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1" y="2857499"/>
            <a:ext cx="2541290" cy="11430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學校家庭教育推動的反思</a:t>
            </a:r>
          </a:p>
        </p:txBody>
      </p:sp>
      <p:graphicFrame>
        <p:nvGraphicFramePr>
          <p:cNvPr id="2" name="內容版面配置區 1">
            <a:extLst>
              <a:ext uri="{FF2B5EF4-FFF2-40B4-BE49-F238E27FC236}">
                <a16:creationId xmlns="" xmlns:a16="http://schemas.microsoft.com/office/drawing/2014/main" id="{7FD410BE-8918-4211-A5E1-94FA47A31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114214"/>
              </p:ext>
            </p:extLst>
          </p:nvPr>
        </p:nvGraphicFramePr>
        <p:xfrm>
          <a:off x="827583" y="476671"/>
          <a:ext cx="7725865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A52D-831A-4FB3-AE07-91958BE7735D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3" name="圖說文字: 直線 2">
            <a:extLst>
              <a:ext uri="{FF2B5EF4-FFF2-40B4-BE49-F238E27FC236}">
                <a16:creationId xmlns="" xmlns:a16="http://schemas.microsoft.com/office/drawing/2014/main" id="{F7B672A8-9B30-4C16-83A4-5DE8010387D5}"/>
              </a:ext>
            </a:extLst>
          </p:cNvPr>
          <p:cNvSpPr/>
          <p:nvPr/>
        </p:nvSpPr>
        <p:spPr>
          <a:xfrm>
            <a:off x="4355976" y="1844824"/>
            <a:ext cx="2808312" cy="1296144"/>
          </a:xfrm>
          <a:prstGeom prst="borderCallout1">
            <a:avLst>
              <a:gd name="adj1" fmla="val 18750"/>
              <a:gd name="adj2" fmla="val -8333"/>
              <a:gd name="adj3" fmla="val -18007"/>
              <a:gd name="adj4" fmla="val -832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家庭是人類成長與生存的核心</a:t>
            </a:r>
          </a:p>
        </p:txBody>
      </p:sp>
      <p:sp>
        <p:nvSpPr>
          <p:cNvPr id="6" name="箭號: 五邊形 5">
            <a:extLst>
              <a:ext uri="{FF2B5EF4-FFF2-40B4-BE49-F238E27FC236}">
                <a16:creationId xmlns="" xmlns:a16="http://schemas.microsoft.com/office/drawing/2014/main" id="{12792534-F285-4075-8B97-3610C2319BEA}"/>
              </a:ext>
            </a:extLst>
          </p:cNvPr>
          <p:cNvSpPr/>
          <p:nvPr/>
        </p:nvSpPr>
        <p:spPr>
          <a:xfrm>
            <a:off x="1619672" y="1556791"/>
            <a:ext cx="3963891" cy="1800201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從預防與教育的角度出發，增加個人與家庭因應的能力，以提升家庭幸福與生活品質。</a:t>
            </a:r>
          </a:p>
        </p:txBody>
      </p:sp>
      <p:sp>
        <p:nvSpPr>
          <p:cNvPr id="7" name="箭號: 五邊形 6">
            <a:extLst>
              <a:ext uri="{FF2B5EF4-FFF2-40B4-BE49-F238E27FC236}">
                <a16:creationId xmlns="" xmlns:a16="http://schemas.microsoft.com/office/drawing/2014/main" id="{2D70FAD1-623E-4470-859C-F016BF0BDA0F}"/>
              </a:ext>
            </a:extLst>
          </p:cNvPr>
          <p:cNvSpPr/>
          <p:nvPr/>
        </p:nvSpPr>
        <p:spPr>
          <a:xfrm>
            <a:off x="2216744" y="3717032"/>
            <a:ext cx="3366819" cy="1584175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學校、家庭、社區公園、機構、醫療場域等，虛擬世界的網路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8" name="圖說文字: 向下箭號 7">
            <a:extLst>
              <a:ext uri="{FF2B5EF4-FFF2-40B4-BE49-F238E27FC236}">
                <a16:creationId xmlns="" xmlns:a16="http://schemas.microsoft.com/office/drawing/2014/main" id="{ADDDA9A7-EDBF-4A17-B865-48BDCF483004}"/>
              </a:ext>
            </a:extLst>
          </p:cNvPr>
          <p:cNvSpPr/>
          <p:nvPr/>
        </p:nvSpPr>
        <p:spPr>
          <a:xfrm>
            <a:off x="3797469" y="2996952"/>
            <a:ext cx="3366819" cy="23042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/>
              <a:t>演講、討論、閱讀、活動、工作坊、義賣、園遊會</a:t>
            </a:r>
            <a:r>
              <a:rPr lang="en-US" altLang="zh-TW" sz="2400" dirty="0"/>
              <a:t>….</a:t>
            </a:r>
          </a:p>
          <a:p>
            <a:r>
              <a:rPr lang="zh-TW" altLang="en-US" sz="2400" dirty="0"/>
              <a:t>發揮創意</a:t>
            </a:r>
            <a:r>
              <a:rPr lang="en-US" altLang="zh-TW" sz="2400" dirty="0"/>
              <a:t>!!!</a:t>
            </a:r>
            <a:endParaRPr lang="zh-TW" altLang="en-US" sz="2400" dirty="0"/>
          </a:p>
        </p:txBody>
      </p:sp>
      <p:sp>
        <p:nvSpPr>
          <p:cNvPr id="9" name="箭號: 向左 8">
            <a:extLst>
              <a:ext uri="{FF2B5EF4-FFF2-40B4-BE49-F238E27FC236}">
                <a16:creationId xmlns="" xmlns:a16="http://schemas.microsoft.com/office/drawing/2014/main" id="{CBD9D54E-166C-49FF-AB7A-D36BA815EFE4}"/>
              </a:ext>
            </a:extLst>
          </p:cNvPr>
          <p:cNvSpPr/>
          <p:nvPr/>
        </p:nvSpPr>
        <p:spPr>
          <a:xfrm>
            <a:off x="3870189" y="3840424"/>
            <a:ext cx="3907657" cy="1531479"/>
          </a:xfrm>
          <a:prstGeom prst="leftArrow">
            <a:avLst>
              <a:gd name="adj1" fmla="val 99315"/>
              <a:gd name="adj2" fmla="val 50000"/>
            </a:avLst>
          </a:prstGeom>
          <a:solidFill>
            <a:srgbClr val="005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父母、子女、老師，還有呢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10" name="箭號: 向左 9">
            <a:extLst>
              <a:ext uri="{FF2B5EF4-FFF2-40B4-BE49-F238E27FC236}">
                <a16:creationId xmlns="" xmlns:a16="http://schemas.microsoft.com/office/drawing/2014/main" id="{9FC946ED-E913-40FD-AB18-2E88D52C98BE}"/>
              </a:ext>
            </a:extLst>
          </p:cNvPr>
          <p:cNvSpPr/>
          <p:nvPr/>
        </p:nvSpPr>
        <p:spPr>
          <a:xfrm>
            <a:off x="3864149" y="1528819"/>
            <a:ext cx="4311702" cy="1838485"/>
          </a:xfrm>
          <a:prstGeom prst="leftArrow">
            <a:avLst>
              <a:gd name="adj1" fmla="val 99315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/>
              <a:t>配合學校每日、每月或每季的行事曆與活動。</a:t>
            </a:r>
            <a:endParaRPr lang="en-US" altLang="zh-TW" sz="2400" dirty="0"/>
          </a:p>
          <a:p>
            <a:r>
              <a:rPr lang="zh-TW" altLang="en-US" sz="2400" dirty="0"/>
              <a:t>何時將活動訊息的傳遞也是重要的。</a:t>
            </a:r>
          </a:p>
        </p:txBody>
      </p:sp>
    </p:spTree>
    <p:extLst>
      <p:ext uri="{BB962C8B-B14F-4D97-AF65-F5344CB8AC3E}">
        <p14:creationId xmlns:p14="http://schemas.microsoft.com/office/powerpoint/2010/main" val="19698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6" grpId="0" animBg="1"/>
      <p:bldP spid="6" grpId="1" animBg="1"/>
      <p:bldP spid="7" grpId="0" animBg="1"/>
      <p:bldP spid="7" grpId="2" animBg="1"/>
      <p:bldP spid="8" grpId="0" animBg="1"/>
      <p:bldP spid="8" grpId="2" animBg="1"/>
      <p:bldP spid="9" grpId="0" animBg="1"/>
      <p:bldP spid="9" grpId="1" animBg="1"/>
      <p:bldP spid="10" grpId="0" animBg="1"/>
      <p:bldP spid="10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728B70-0FDD-467B-9BCE-FB0A77003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謝謝大家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A497593-427E-4C4D-95CE-08B452912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休息一下，不要跑遠喔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1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699686" y="4509120"/>
            <a:ext cx="7744628" cy="15388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「十二年國民基本教育課程綱要」「</a:t>
            </a:r>
            <a:r>
              <a:rPr kumimoji="0"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家庭教育議題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」</a:t>
            </a:r>
            <a:endParaRPr kumimoji="0"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lang="en-US" altLang="zh-TW" sz="28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lang="zh-TW" alt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677435"/>
            <a:ext cx="212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修訂緣起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99686" y="2319224"/>
            <a:ext cx="7744628" cy="15081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家庭教育法第</a:t>
            </a:r>
            <a:r>
              <a:rPr kumimoji="0" lang="en-US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條「高級中等以下學校每學年應在</a:t>
            </a:r>
            <a:r>
              <a:rPr kumimoji="0"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正式課程外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實施</a:t>
            </a:r>
            <a:r>
              <a:rPr kumimoji="0"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4</a:t>
            </a:r>
            <a:r>
              <a:rPr kumimoji="0" lang="zh-TW" altLang="en-US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小時以上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家庭教育課程及活動，並應會同家長會辦理親職教育。」</a:t>
            </a:r>
            <a:endParaRPr kumimoji="0" lang="en-US" altLang="zh-TW" sz="28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lang="zh-TW" alt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加號 15"/>
          <p:cNvSpPr/>
          <p:nvPr/>
        </p:nvSpPr>
        <p:spPr>
          <a:xfrm>
            <a:off x="4355976" y="4051094"/>
            <a:ext cx="432048" cy="358006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4"/>
          <p:cNvSpPr txBox="1">
            <a:spLocks/>
          </p:cNvSpPr>
          <p:nvPr/>
        </p:nvSpPr>
        <p:spPr bwMode="auto">
          <a:xfrm>
            <a:off x="-270284" y="917117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</p:spTree>
    <p:extLst>
      <p:ext uri="{BB962C8B-B14F-4D97-AF65-F5344CB8AC3E}">
        <p14:creationId xmlns:p14="http://schemas.microsoft.com/office/powerpoint/2010/main" val="201810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="" xmlns:a16="http://schemas.microsoft.com/office/drawing/2014/main" id="{AAC3F4DE-8CA7-4D3D-9CC8-759A913B144E}"/>
              </a:ext>
            </a:extLst>
          </p:cNvPr>
          <p:cNvSpPr/>
          <p:nvPr/>
        </p:nvSpPr>
        <p:spPr>
          <a:xfrm>
            <a:off x="539552" y="1615728"/>
            <a:ext cx="8001507" cy="1597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="" xmlns:a16="http://schemas.microsoft.com/office/drawing/2014/main" id="{F518A7B5-5179-4143-8045-3093C0E0ECEC}"/>
              </a:ext>
            </a:extLst>
          </p:cNvPr>
          <p:cNvSpPr/>
          <p:nvPr/>
        </p:nvSpPr>
        <p:spPr>
          <a:xfrm>
            <a:off x="539552" y="3717032"/>
            <a:ext cx="799288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4419" y="1556792"/>
            <a:ext cx="80466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3775" indent="-993775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6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外加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：家庭教育法第</a:t>
            </a:r>
            <a:r>
              <a:rPr kumimoji="0" lang="en-US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12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條「高級中等以下學校每學年應在</a:t>
            </a:r>
            <a:r>
              <a:rPr kumimoji="0" lang="zh-TW" altLang="en-US" sz="26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正式課程外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實施</a:t>
            </a:r>
            <a:r>
              <a:rPr kumimoji="0" lang="en-US" altLang="zh-TW" sz="26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4</a:t>
            </a:r>
            <a:r>
              <a:rPr kumimoji="0" lang="zh-TW" altLang="en-US" sz="26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小時以上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家庭教育課程及活動，並應會同家長會辦理親職教育。」</a:t>
            </a:r>
            <a:endParaRPr kumimoji="0"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457200" indent="-45720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kumimoji="0"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6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融入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：十二年國民基本教育</a:t>
            </a:r>
            <a:r>
              <a:rPr kumimoji="0" lang="en-US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19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項議題</a:t>
            </a:r>
            <a:endParaRPr kumimoji="0"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marL="993775" indent="-993775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    性別平等、人權、環境、海洋、品德、生命、法治、科技、資訊、能源、安全、防災、</a:t>
            </a:r>
            <a:r>
              <a:rPr kumimoji="0" lang="zh-TW" altLang="en-US" sz="26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家庭教育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、生涯規劃、多元文化、閱讀素養、戶外教育、國際教育、原住民族教育</a:t>
            </a:r>
            <a:endParaRPr kumimoji="0"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4" name="標題 4"/>
          <p:cNvSpPr txBox="1">
            <a:spLocks/>
          </p:cNvSpPr>
          <p:nvPr/>
        </p:nvSpPr>
        <p:spPr bwMode="auto">
          <a:xfrm>
            <a:off x="-108521" y="476672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</p:spTree>
    <p:extLst>
      <p:ext uri="{BB962C8B-B14F-4D97-AF65-F5344CB8AC3E}">
        <p14:creationId xmlns:p14="http://schemas.microsoft.com/office/powerpoint/2010/main" val="106335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32309"/>
              </p:ext>
            </p:extLst>
          </p:nvPr>
        </p:nvGraphicFramePr>
        <p:xfrm>
          <a:off x="611560" y="2564904"/>
          <a:ext cx="7992888" cy="3322553"/>
        </p:xfrm>
        <a:graphic>
          <a:graphicData uri="http://schemas.openxmlformats.org/drawingml/2006/table">
            <a:tbl>
              <a:tblPr firstRow="1" firstCol="1" bandRow="1"/>
              <a:tblGrid>
                <a:gridCol w="1537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0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502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2596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主題軸</a:t>
                      </a: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學習階段</a:t>
                      </a:r>
                      <a:endParaRPr lang="zh-TW" sz="2400" b="0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學習重點</a:t>
                      </a:r>
                      <a:endParaRPr lang="zh-TW" sz="2400" b="0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59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學習表現</a:t>
                      </a: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學習內容</a:t>
                      </a: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9572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7055" indent="-56705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6430" indent="-64643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77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7055" indent="-56705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865" indent="-570865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1100" marR="6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11560" y="177281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高級中等以下學校家庭教育參考大綱模版</a:t>
            </a:r>
          </a:p>
        </p:txBody>
      </p:sp>
      <p:sp>
        <p:nvSpPr>
          <p:cNvPr id="5" name="標題 4"/>
          <p:cNvSpPr txBox="1">
            <a:spLocks/>
          </p:cNvSpPr>
          <p:nvPr/>
        </p:nvSpPr>
        <p:spPr bwMode="auto">
          <a:xfrm>
            <a:off x="-108519" y="666194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</p:spTree>
    <p:extLst>
      <p:ext uri="{BB962C8B-B14F-4D97-AF65-F5344CB8AC3E}">
        <p14:creationId xmlns:p14="http://schemas.microsoft.com/office/powerpoint/2010/main" val="407196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Shape 106"/>
          <p:cNvGraphicFramePr/>
          <p:nvPr>
            <p:extLst>
              <p:ext uri="{D42A27DB-BD31-4B8C-83A1-F6EECF244321}">
                <p14:modId xmlns:p14="http://schemas.microsoft.com/office/powerpoint/2010/main" val="4187974250"/>
              </p:ext>
            </p:extLst>
          </p:nvPr>
        </p:nvGraphicFramePr>
        <p:xfrm>
          <a:off x="467544" y="1772816"/>
          <a:ext cx="8208911" cy="4084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8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2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81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66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學習</a:t>
                      </a:r>
                      <a:endParaRPr sz="26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重點</a:t>
                      </a:r>
                      <a:endParaRPr sz="26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第1碼</a:t>
                      </a:r>
                      <a:endParaRPr sz="26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第2碼</a:t>
                      </a:r>
                      <a:endParaRPr sz="26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第3碼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學習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表現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主題軸1,2,3,4,5</a:t>
                      </a:r>
                      <a:endParaRPr sz="26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zh-TW" sz="2400" u="none" strike="noStrike" cap="none" spc="-15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0 (幼兒園)</a:t>
                      </a: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，I(國小低年級)</a:t>
                      </a:r>
                      <a:endParaRPr sz="24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Ⅱ(國小中年級)，Ⅲ(國小高年級)</a:t>
                      </a:r>
                      <a:endParaRPr sz="24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Ⅳ(國中)，Ⅴ(高中)</a:t>
                      </a:r>
                      <a:endParaRPr sz="24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流水號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學習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內容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主題軸A,B,C,D,E</a:t>
                      </a:r>
                      <a:endParaRPr sz="2600" u="none" strike="noStrike" cap="none" spc="-15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zh-TW" sz="2400" u="none" strike="noStrike" cap="none" spc="-15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0 (幼兒園)</a:t>
                      </a: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，I(國小低年級)</a:t>
                      </a:r>
                      <a:endParaRPr sz="24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Ⅱ(國小中年級)，Ⅲ(國小高年級)</a:t>
                      </a:r>
                      <a:endParaRPr sz="24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Ⅳ(國中)，Ⅴ(高中)</a:t>
                      </a:r>
                      <a:endParaRPr sz="24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u="none" strike="noStrike" cap="none" spc="-15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Times New Roman"/>
                        </a:rPr>
                        <a:t>流水號</a:t>
                      </a:r>
                      <a:endParaRPr sz="2600" u="none" strike="noStrike" cap="none" spc="-15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標題 4"/>
          <p:cNvSpPr txBox="1">
            <a:spLocks/>
          </p:cNvSpPr>
          <p:nvPr/>
        </p:nvSpPr>
        <p:spPr bwMode="auto">
          <a:xfrm>
            <a:off x="-108522" y="364892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7544" y="9685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編碼</a:t>
            </a:r>
          </a:p>
        </p:txBody>
      </p:sp>
    </p:spTree>
    <p:extLst>
      <p:ext uri="{BB962C8B-B14F-4D97-AF65-F5344CB8AC3E}">
        <p14:creationId xmlns:p14="http://schemas.microsoft.com/office/powerpoint/2010/main" val="390584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Shape 119"/>
          <p:cNvGraphicFramePr/>
          <p:nvPr>
            <p:extLst>
              <p:ext uri="{D42A27DB-BD31-4B8C-83A1-F6EECF244321}">
                <p14:modId xmlns:p14="http://schemas.microsoft.com/office/powerpoint/2010/main" val="1001811619"/>
              </p:ext>
            </p:extLst>
          </p:nvPr>
        </p:nvGraphicFramePr>
        <p:xfrm>
          <a:off x="107504" y="1772816"/>
          <a:ext cx="8790300" cy="4709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3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各國教育標準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81000" rtl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美國：賓州、維吉尼亞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州</a:t>
                      </a: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、紐澤西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州</a:t>
                      </a: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、麻薩諸塞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州</a:t>
                      </a: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、佛蒙特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州</a:t>
                      </a: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...等。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lvl="0" indent="-381000" rtl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加拿大：紐芬蘭與拉布拉多、曼尼托巴、卑詩省、魁北克、安大略。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lvl="0" indent="-381000" rtl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歐洲：芬蘭、丹麥、英國。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lvl="0" indent="-381000" rtl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紐西蘭、澳洲。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lvl="0" indent="-381000" rtl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亞洲：日本、新加坡。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美國授田大學</a:t>
                      </a:r>
                      <a:endParaRPr lang="en-US" altLang="zh-TW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lvl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外展計畫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8100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賓州、愛荷華州、喬治亞州、奧瑞岡州、堪薩斯州....等。</a:t>
                      </a:r>
                      <a:endParaRPr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標題 4"/>
          <p:cNvSpPr txBox="1">
            <a:spLocks/>
          </p:cNvSpPr>
          <p:nvPr/>
        </p:nvSpPr>
        <p:spPr bwMode="auto">
          <a:xfrm>
            <a:off x="-180528" y="470611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3528" y="1242931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參考國外文獻</a:t>
            </a:r>
          </a:p>
        </p:txBody>
      </p:sp>
    </p:spTree>
    <p:extLst>
      <p:ext uri="{BB962C8B-B14F-4D97-AF65-F5344CB8AC3E}">
        <p14:creationId xmlns:p14="http://schemas.microsoft.com/office/powerpoint/2010/main" val="157169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 txBox="1">
            <a:spLocks/>
          </p:cNvSpPr>
          <p:nvPr/>
        </p:nvSpPr>
        <p:spPr bwMode="auto">
          <a:xfrm>
            <a:off x="-108521" y="565676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14349" y="2230413"/>
            <a:ext cx="7744628" cy="18466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參考國內各級學校課綱</a:t>
            </a:r>
            <a:endParaRPr kumimoji="0" lang="en-US" altLang="zh-TW" sz="28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lv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</a:t>
            </a:r>
            <a:r>
              <a:rPr kumimoji="0" lang="en-US" altLang="zh-TW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1.</a:t>
            </a: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幼兒園教保活動課程大綱</a:t>
            </a:r>
          </a:p>
          <a:p>
            <a:pPr lv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 </a:t>
            </a:r>
            <a:r>
              <a:rPr kumimoji="0" lang="en-US" altLang="zh-TW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2.</a:t>
            </a: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十二年國教課綱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lang="zh-TW" altLang="en-US" sz="14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5467" y="4900960"/>
            <a:ext cx="7744628" cy="8207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比對並融入十二年國教各科目課程大綱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lang="zh-TW" altLang="en-US" sz="14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490093" y="4077072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85730" y="160338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參考國內課綱</a:t>
            </a:r>
          </a:p>
        </p:txBody>
      </p:sp>
    </p:spTree>
    <p:extLst>
      <p:ext uri="{BB962C8B-B14F-4D97-AF65-F5344CB8AC3E}">
        <p14:creationId xmlns:p14="http://schemas.microsoft.com/office/powerpoint/2010/main" val="277700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>
            <p:extLst>
              <p:ext uri="{D42A27DB-BD31-4B8C-83A1-F6EECF244321}">
                <p14:modId xmlns:p14="http://schemas.microsoft.com/office/powerpoint/2010/main" val="2234219369"/>
              </p:ext>
            </p:extLst>
          </p:nvPr>
        </p:nvGraphicFramePr>
        <p:xfrm>
          <a:off x="251520" y="1628800"/>
          <a:ext cx="8640960" cy="51019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04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3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45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原版本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目前修改版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學習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階段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國小</a:t>
                      </a: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～高中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幼兒園</a:t>
                      </a:r>
                      <a:r>
                        <a:rPr lang="zh-TW" sz="26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～高中</a:t>
                      </a:r>
                      <a:endParaRPr sz="26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15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主題軸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名稱</a:t>
                      </a:r>
                      <a:endParaRPr sz="2600" b="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兩大主題軸，五項內涵：</a:t>
                      </a:r>
                      <a:endParaRPr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主題軸I-家人關係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 1-了解家庭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 2-關懷家人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 3-預備建立家庭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主題軸</a:t>
                      </a:r>
                      <a:r>
                        <a:rPr lang="zh-TW" sz="240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II</a:t>
                      </a: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-家庭生活管理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 4-家庭資源與管理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  5-</a:t>
                      </a:r>
                      <a:r>
                        <a:rPr lang="zh-TW" sz="2400" spc="-15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家庭生活經營與管理</a:t>
                      </a:r>
                      <a:endParaRPr sz="2400" spc="-15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五大主題軸：</a:t>
                      </a:r>
                      <a:endParaRPr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1-</a:t>
                      </a:r>
                      <a:r>
                        <a:rPr lang="zh-TW" sz="2400" spc="-15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家庭的組成、發展與變化</a:t>
                      </a:r>
                      <a:endParaRPr sz="2400" spc="-15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2-家人關係與互動</a:t>
                      </a: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3-</a:t>
                      </a:r>
                      <a:r>
                        <a:rPr lang="zh-TW" sz="2400" spc="-15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人際關係與親密關係發展</a:t>
                      </a:r>
                      <a:endParaRPr sz="2400" spc="-15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4-</a:t>
                      </a:r>
                      <a:r>
                        <a:rPr lang="zh-TW" sz="2400" spc="-15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家庭資源管理與消費決策</a:t>
                      </a:r>
                      <a:endParaRPr sz="2400" spc="-150" dirty="0">
                        <a:solidFill>
                          <a:srgbClr val="0C0C0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solidFill>
                            <a:srgbClr val="0C0C0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5-家庭活動與社區參與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3" name="Shape 133"/>
          <p:cNvCxnSpPr>
            <a:cxnSpLocks/>
          </p:cNvCxnSpPr>
          <p:nvPr/>
        </p:nvCxnSpPr>
        <p:spPr>
          <a:xfrm>
            <a:off x="4139952" y="1916832"/>
            <a:ext cx="2016224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" name="標題 4"/>
          <p:cNvSpPr txBox="1">
            <a:spLocks/>
          </p:cNvSpPr>
          <p:nvPr/>
        </p:nvSpPr>
        <p:spPr bwMode="auto">
          <a:xfrm>
            <a:off x="-108520" y="188640"/>
            <a:ext cx="925251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</a:rPr>
              <a:t>高中以下學校家庭教育參考大綱修訂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1520" y="9724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修訂重點</a:t>
            </a:r>
          </a:p>
        </p:txBody>
      </p:sp>
    </p:spTree>
    <p:extLst>
      <p:ext uri="{BB962C8B-B14F-4D97-AF65-F5344CB8AC3E}">
        <p14:creationId xmlns:p14="http://schemas.microsoft.com/office/powerpoint/2010/main" val="3303208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1080</TotalTime>
  <Words>1553</Words>
  <Application>Microsoft Office PowerPoint</Application>
  <PresentationFormat>如螢幕大小 (4:3)</PresentationFormat>
  <Paragraphs>267</Paragraphs>
  <Slides>27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有機</vt:lpstr>
      <vt:lpstr>Document</vt:lpstr>
      <vt:lpstr>高級中等以下學校 家庭教育規劃理念、目標與執行策略  唐先梅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高級中等以下學校家庭教育的內涵</vt:lpstr>
      <vt:lpstr>學校家庭教育規劃與執行策略</vt:lpstr>
      <vt:lpstr>學校家庭教育支持系統的建構</vt:lpstr>
      <vt:lpstr>執行策略的彈性與多元性--方式</vt:lpstr>
      <vt:lpstr>PowerPoint 簡報</vt:lpstr>
      <vt:lpstr>PowerPoint 簡報</vt:lpstr>
      <vt:lpstr>PowerPoint 簡報</vt:lpstr>
      <vt:lpstr>PowerPoint 簡報</vt:lpstr>
      <vt:lpstr>執行策略的彈性與多元性—對象</vt:lpstr>
      <vt:lpstr>學校家庭教育推動的反思</vt:lpstr>
      <vt:lpstr>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BPC</dc:creator>
  <cp:lastModifiedBy>user</cp:lastModifiedBy>
  <cp:revision>165</cp:revision>
  <cp:lastPrinted>2018-06-28T11:38:32Z</cp:lastPrinted>
  <dcterms:created xsi:type="dcterms:W3CDTF">2018-06-06T08:41:43Z</dcterms:created>
  <dcterms:modified xsi:type="dcterms:W3CDTF">2021-01-08T06:13:30Z</dcterms:modified>
</cp:coreProperties>
</file>