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23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34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3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80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08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18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9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5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29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8E03-A1C9-4520-8AF7-DCB400CA5BE7}" type="datetimeFigureOut">
              <a:rPr lang="zh-TW" altLang="en-US" smtClean="0"/>
              <a:t>2023/10/12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1C88-FB34-4D40-B569-A346D3EC6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5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48" y="0"/>
            <a:ext cx="8245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92" y="1345766"/>
            <a:ext cx="10570007" cy="53868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46618" y="484509"/>
            <a:ext cx="10469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守則一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「熟悉路權，遵守法規」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路權守法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55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420" y="247132"/>
            <a:ext cx="11909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-1)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「我看得見您，您看得見我，交通最安全」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看見你我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32" y="923924"/>
            <a:ext cx="10243636" cy="57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9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169" y="247134"/>
            <a:ext cx="11823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-2)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「我看得見您，您看得見我，交通最安全」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看見你我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10" y="933851"/>
            <a:ext cx="10306150" cy="57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6182" y="304883"/>
            <a:ext cx="11332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守則二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-3)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「我看得見您，您看得見我，交通最安全」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看見你我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68" y="977114"/>
            <a:ext cx="10282138" cy="57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047" y="353009"/>
            <a:ext cx="11765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「謹守安全空間─不作沒有絕對安全把握之交通行為」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安全空間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86" y="962426"/>
            <a:ext cx="10364002" cy="57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045" y="314509"/>
            <a:ext cx="11909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守則四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「利他用路觀─不作妨礙他人安全與方便之交通行為」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利他用路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66" y="919363"/>
            <a:ext cx="10436141" cy="58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4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801" y="314510"/>
            <a:ext cx="11640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守則五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「防衛兼顧的用路行為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不作事故的製造者，也不成為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無辜的事故受害者」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防衛兼備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03" y="1391728"/>
            <a:ext cx="9627519" cy="5367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754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9733" y="1640255"/>
            <a:ext cx="9738945" cy="298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0"/>
              </a:lnSpc>
            </a:pP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是回家唯一的路 </a:t>
            </a:r>
            <a:endParaRPr lang="en-US" altLang="zh-TW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12000"/>
              </a:lnSpc>
            </a:pP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注意安全保護自己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43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181</Words>
  <Application>Microsoft Office PowerPoint</Application>
  <PresentationFormat>寬螢幕</PresentationFormat>
  <Paragraphs>10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8</cp:revision>
  <dcterms:created xsi:type="dcterms:W3CDTF">2023-10-12T00:16:33Z</dcterms:created>
  <dcterms:modified xsi:type="dcterms:W3CDTF">2023-10-12T02:16:13Z</dcterms:modified>
</cp:coreProperties>
</file>